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IBM Plex Sans"/>
      <p:regular r:id="rId27"/>
      <p:bold r:id="rId28"/>
      <p:italic r:id="rId29"/>
      <p:boldItalic r:id="rId30"/>
    </p:embeddedFont>
    <p:embeddedFont>
      <p:font typeface="IBM Plex Sans Medium"/>
      <p:regular r:id="rId31"/>
      <p:bold r:id="rId32"/>
      <p:italic r:id="rId33"/>
      <p:boldItalic r:id="rId34"/>
    </p:embeddedFont>
    <p:embeddedFont>
      <p:font typeface="PT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BMPlexSansMedium-regular.fntdata"/><Relationship Id="rId30" Type="http://schemas.openxmlformats.org/officeDocument/2006/relationships/font" Target="fonts/IBMPlexSans-boldItalic.fntdata"/><Relationship Id="rId33" Type="http://schemas.openxmlformats.org/officeDocument/2006/relationships/font" Target="fonts/IBMPlexSansMedium-italic.fntdata"/><Relationship Id="rId32" Type="http://schemas.openxmlformats.org/officeDocument/2006/relationships/font" Target="fonts/IBMPlexSansMedium-bold.fntdata"/><Relationship Id="rId35" Type="http://schemas.openxmlformats.org/officeDocument/2006/relationships/font" Target="fonts/PTSans-regular.fntdata"/><Relationship Id="rId34" Type="http://schemas.openxmlformats.org/officeDocument/2006/relationships/font" Target="fonts/IBMPlexSansMedium-boldItalic.fntdata"/><Relationship Id="rId37" Type="http://schemas.openxmlformats.org/officeDocument/2006/relationships/font" Target="fonts/PTSans-italic.fntdata"/><Relationship Id="rId36" Type="http://schemas.openxmlformats.org/officeDocument/2006/relationships/font" Target="fonts/PTSans-bold.fntdata"/><Relationship Id="rId38" Type="http://schemas.openxmlformats.org/officeDocument/2006/relationships/font" Target="fonts/PTSans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IBMPlexSans-bold.fntdata"/><Relationship Id="rId27" Type="http://schemas.openxmlformats.org/officeDocument/2006/relationships/font" Target="fonts/IBMPlexSans-regular.fntdata"/><Relationship Id="rId29" Type="http://schemas.openxmlformats.org/officeDocument/2006/relationships/font" Target="fonts/IBMPlex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eaac794a5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eaac794a5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1ba1ab842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1ba1ab842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1ba1ab84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1ba1ab84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1ba1ab842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1ba1ab842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1ba1ab842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1ba1ab842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ead5dcb1a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ead5dcb1a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ead5dcb1a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ead5dcb1a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ead5dcb1a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ead5dcb1a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ead5dcb1a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ead5dcb1a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ead5dcb1a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ead5dcb1a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ead5dcb1a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ead5dcb1a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882e180c5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882e180c5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882e180c5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2882e180c5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882e180c58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882e180c58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882e180c5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882e180c5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88581dcc7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88581dcc7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1ba1ab842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1ba1ab842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eaac794a5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eaac794a5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ead5dcb1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ead5dcb1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882e180c58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882e180c58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ead5dcb1a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ead5dcb1a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954800" y="1094250"/>
            <a:ext cx="3090300" cy="22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954800" y="3372150"/>
            <a:ext cx="30903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"/>
          <p:cNvSpPr/>
          <p:nvPr/>
        </p:nvSpPr>
        <p:spPr>
          <a:xfrm>
            <a:off x="5271600" y="12169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1"/>
          <p:cNvSpPr/>
          <p:nvPr/>
        </p:nvSpPr>
        <p:spPr>
          <a:xfrm>
            <a:off x="-717550" y="-358650"/>
            <a:ext cx="3158700" cy="31587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28" y="3028425"/>
            <a:ext cx="3268650" cy="19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1"/>
          <p:cNvSpPr txBox="1"/>
          <p:nvPr>
            <p:ph hasCustomPrompt="1" type="title"/>
          </p:nvPr>
        </p:nvSpPr>
        <p:spPr>
          <a:xfrm>
            <a:off x="1684413" y="1548725"/>
            <a:ext cx="5775300" cy="17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2" name="Google Shape;112;p11"/>
          <p:cNvSpPr txBox="1"/>
          <p:nvPr>
            <p:ph idx="1" type="subTitle"/>
          </p:nvPr>
        </p:nvSpPr>
        <p:spPr>
          <a:xfrm>
            <a:off x="1927800" y="3310925"/>
            <a:ext cx="52884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 txBox="1"/>
          <p:nvPr>
            <p:ph type="title"/>
          </p:nvPr>
        </p:nvSpPr>
        <p:spPr>
          <a:xfrm>
            <a:off x="2115300" y="1852463"/>
            <a:ext cx="2179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2115300" y="2340710"/>
            <a:ext cx="2179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3"/>
          <p:cNvSpPr txBox="1"/>
          <p:nvPr>
            <p:ph idx="2" type="title"/>
          </p:nvPr>
        </p:nvSpPr>
        <p:spPr>
          <a:xfrm>
            <a:off x="2115300" y="3155643"/>
            <a:ext cx="2179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8" name="Google Shape;118;p13"/>
          <p:cNvSpPr txBox="1"/>
          <p:nvPr>
            <p:ph idx="3" type="subTitle"/>
          </p:nvPr>
        </p:nvSpPr>
        <p:spPr>
          <a:xfrm>
            <a:off x="2115300" y="3643890"/>
            <a:ext cx="2179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3"/>
          <p:cNvSpPr txBox="1"/>
          <p:nvPr>
            <p:ph idx="4" type="title"/>
          </p:nvPr>
        </p:nvSpPr>
        <p:spPr>
          <a:xfrm>
            <a:off x="5752775" y="1852463"/>
            <a:ext cx="2179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0" name="Google Shape;120;p13"/>
          <p:cNvSpPr txBox="1"/>
          <p:nvPr>
            <p:ph idx="5" type="subTitle"/>
          </p:nvPr>
        </p:nvSpPr>
        <p:spPr>
          <a:xfrm>
            <a:off x="5752775" y="2340710"/>
            <a:ext cx="2179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3"/>
          <p:cNvSpPr txBox="1"/>
          <p:nvPr>
            <p:ph idx="6" type="title"/>
          </p:nvPr>
        </p:nvSpPr>
        <p:spPr>
          <a:xfrm>
            <a:off x="5752779" y="3155643"/>
            <a:ext cx="2179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2" name="Google Shape;122;p13"/>
          <p:cNvSpPr txBox="1"/>
          <p:nvPr>
            <p:ph idx="7" type="subTitle"/>
          </p:nvPr>
        </p:nvSpPr>
        <p:spPr>
          <a:xfrm>
            <a:off x="5752775" y="3643890"/>
            <a:ext cx="2179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hasCustomPrompt="1" idx="8" type="title"/>
          </p:nvPr>
        </p:nvSpPr>
        <p:spPr>
          <a:xfrm>
            <a:off x="1212025" y="2135238"/>
            <a:ext cx="818100" cy="484800"/>
          </a:xfrm>
          <a:prstGeom prst="rect">
            <a:avLst/>
          </a:prstGeom>
          <a:effectLst>
            <a:outerShdw blurRad="114300" rotWithShape="0" algn="bl" dir="276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/>
          <p:nvPr>
            <p:ph hasCustomPrompt="1" idx="9" type="title"/>
          </p:nvPr>
        </p:nvSpPr>
        <p:spPr>
          <a:xfrm>
            <a:off x="1212025" y="3456313"/>
            <a:ext cx="818100" cy="484800"/>
          </a:xfrm>
          <a:prstGeom prst="rect">
            <a:avLst/>
          </a:prstGeom>
          <a:effectLst>
            <a:outerShdw blurRad="114300" rotWithShape="0" algn="bl" dir="276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/>
          <p:nvPr>
            <p:ph hasCustomPrompt="1" idx="13" type="title"/>
          </p:nvPr>
        </p:nvSpPr>
        <p:spPr>
          <a:xfrm>
            <a:off x="4849500" y="2135238"/>
            <a:ext cx="818100" cy="484800"/>
          </a:xfrm>
          <a:prstGeom prst="rect">
            <a:avLst/>
          </a:prstGeom>
          <a:effectLst>
            <a:outerShdw blurRad="114300" rotWithShape="0" algn="bl" dir="276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/>
          <p:nvPr>
            <p:ph hasCustomPrompt="1" idx="14" type="title"/>
          </p:nvPr>
        </p:nvSpPr>
        <p:spPr>
          <a:xfrm>
            <a:off x="4849500" y="3456313"/>
            <a:ext cx="818100" cy="484800"/>
          </a:xfrm>
          <a:prstGeom prst="rect">
            <a:avLst/>
          </a:prstGeom>
          <a:effectLst>
            <a:outerShdw blurRad="114300" rotWithShape="0" algn="bl" dir="276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/>
          <p:nvPr>
            <p:ph idx="15"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/>
          <p:nvPr/>
        </p:nvSpPr>
        <p:spPr>
          <a:xfrm>
            <a:off x="5824775" y="-119957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14"/>
          <p:cNvGrpSpPr/>
          <p:nvPr/>
        </p:nvGrpSpPr>
        <p:grpSpPr>
          <a:xfrm flipH="1">
            <a:off x="191" y="180418"/>
            <a:ext cx="2598996" cy="484774"/>
            <a:chOff x="1298650" y="3255600"/>
            <a:chExt cx="3427850" cy="639375"/>
          </a:xfrm>
        </p:grpSpPr>
        <p:sp>
          <p:nvSpPr>
            <p:cNvPr id="131" name="Google Shape;131;p14"/>
            <p:cNvSpPr/>
            <p:nvPr/>
          </p:nvSpPr>
          <p:spPr>
            <a:xfrm>
              <a:off x="1483200" y="3347875"/>
              <a:ext cx="3243300" cy="547100"/>
            </a:xfrm>
            <a:custGeom>
              <a:rect b="b" l="l" r="r" t="t"/>
              <a:pathLst>
                <a:path extrusionOk="0" fill="none" h="21884" w="129732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298650" y="3255600"/>
              <a:ext cx="184575" cy="184850"/>
            </a:xfrm>
            <a:custGeom>
              <a:rect b="b" l="l" r="r" t="t"/>
              <a:pathLst>
                <a:path extrusionOk="0" fill="none" h="7394" w="7383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14"/>
          <p:cNvSpPr txBox="1"/>
          <p:nvPr>
            <p:ph type="title"/>
          </p:nvPr>
        </p:nvSpPr>
        <p:spPr>
          <a:xfrm>
            <a:off x="2092611" y="1852475"/>
            <a:ext cx="2254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4" name="Google Shape;134;p14"/>
          <p:cNvSpPr txBox="1"/>
          <p:nvPr>
            <p:ph idx="1" type="subTitle"/>
          </p:nvPr>
        </p:nvSpPr>
        <p:spPr>
          <a:xfrm>
            <a:off x="2092610" y="2340722"/>
            <a:ext cx="2254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4"/>
          <p:cNvSpPr txBox="1"/>
          <p:nvPr>
            <p:ph idx="2" type="title"/>
          </p:nvPr>
        </p:nvSpPr>
        <p:spPr>
          <a:xfrm>
            <a:off x="3444597" y="3567454"/>
            <a:ext cx="2254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6" name="Google Shape;136;p14"/>
          <p:cNvSpPr txBox="1"/>
          <p:nvPr>
            <p:ph idx="3" type="subTitle"/>
          </p:nvPr>
        </p:nvSpPr>
        <p:spPr>
          <a:xfrm>
            <a:off x="3444594" y="4055700"/>
            <a:ext cx="2254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4"/>
          <p:cNvSpPr txBox="1"/>
          <p:nvPr>
            <p:ph idx="4" type="title"/>
          </p:nvPr>
        </p:nvSpPr>
        <p:spPr>
          <a:xfrm>
            <a:off x="4796582" y="1852475"/>
            <a:ext cx="2254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8" name="Google Shape;138;p14"/>
          <p:cNvSpPr txBox="1"/>
          <p:nvPr>
            <p:ph idx="5" type="subTitle"/>
          </p:nvPr>
        </p:nvSpPr>
        <p:spPr>
          <a:xfrm>
            <a:off x="4796579" y="2340722"/>
            <a:ext cx="2254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4"/>
          <p:cNvSpPr txBox="1"/>
          <p:nvPr>
            <p:ph idx="6" type="title"/>
          </p:nvPr>
        </p:nvSpPr>
        <p:spPr>
          <a:xfrm>
            <a:off x="6148568" y="3567454"/>
            <a:ext cx="2254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0" name="Google Shape;140;p14"/>
          <p:cNvSpPr txBox="1"/>
          <p:nvPr>
            <p:ph idx="7" type="subTitle"/>
          </p:nvPr>
        </p:nvSpPr>
        <p:spPr>
          <a:xfrm>
            <a:off x="6148564" y="4055700"/>
            <a:ext cx="2254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4"/>
          <p:cNvSpPr txBox="1"/>
          <p:nvPr>
            <p:ph idx="8"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2" name="Google Shape;142;p14"/>
          <p:cNvSpPr txBox="1"/>
          <p:nvPr>
            <p:ph idx="9" type="title"/>
          </p:nvPr>
        </p:nvSpPr>
        <p:spPr>
          <a:xfrm>
            <a:off x="740625" y="3567454"/>
            <a:ext cx="2254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3" name="Google Shape;143;p14"/>
          <p:cNvSpPr txBox="1"/>
          <p:nvPr>
            <p:ph idx="13" type="subTitle"/>
          </p:nvPr>
        </p:nvSpPr>
        <p:spPr>
          <a:xfrm>
            <a:off x="740625" y="4055700"/>
            <a:ext cx="2254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4"/>
          <p:cNvSpPr txBox="1"/>
          <p:nvPr>
            <p:ph hasCustomPrompt="1" idx="14" type="title"/>
          </p:nvPr>
        </p:nvSpPr>
        <p:spPr>
          <a:xfrm>
            <a:off x="1421175" y="3059338"/>
            <a:ext cx="818100" cy="484800"/>
          </a:xfrm>
          <a:prstGeom prst="rect">
            <a:avLst/>
          </a:prstGeom>
          <a:effectLst>
            <a:outerShdw blurRad="114300" rotWithShape="0" algn="bl" dir="276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4"/>
          <p:cNvSpPr txBox="1"/>
          <p:nvPr>
            <p:ph hasCustomPrompt="1" idx="15" type="title"/>
          </p:nvPr>
        </p:nvSpPr>
        <p:spPr>
          <a:xfrm>
            <a:off x="4142300" y="3059338"/>
            <a:ext cx="818100" cy="484800"/>
          </a:xfrm>
          <a:prstGeom prst="rect">
            <a:avLst/>
          </a:prstGeom>
          <a:effectLst>
            <a:outerShdw blurRad="114300" rotWithShape="0" algn="bl" dir="276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4"/>
          <p:cNvSpPr txBox="1"/>
          <p:nvPr>
            <p:ph hasCustomPrompt="1" idx="16" type="title"/>
          </p:nvPr>
        </p:nvSpPr>
        <p:spPr>
          <a:xfrm>
            <a:off x="6863425" y="3059338"/>
            <a:ext cx="818100" cy="484800"/>
          </a:xfrm>
          <a:prstGeom prst="rect">
            <a:avLst/>
          </a:prstGeom>
          <a:effectLst>
            <a:outerShdw blurRad="114300" rotWithShape="0" algn="bl" dir="276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/>
          <p:nvPr>
            <p:ph hasCustomPrompt="1" idx="17" type="title"/>
          </p:nvPr>
        </p:nvSpPr>
        <p:spPr>
          <a:xfrm>
            <a:off x="5502863" y="1344375"/>
            <a:ext cx="818100" cy="484800"/>
          </a:xfrm>
          <a:prstGeom prst="rect">
            <a:avLst/>
          </a:prstGeom>
          <a:effectLst>
            <a:outerShdw blurRad="114300" rotWithShape="0" algn="bl" dir="276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14"/>
          <p:cNvSpPr txBox="1"/>
          <p:nvPr>
            <p:ph hasCustomPrompt="1" idx="18" type="title"/>
          </p:nvPr>
        </p:nvSpPr>
        <p:spPr>
          <a:xfrm>
            <a:off x="2781738" y="1344375"/>
            <a:ext cx="818100" cy="484800"/>
          </a:xfrm>
          <a:prstGeom prst="rect">
            <a:avLst/>
          </a:prstGeom>
          <a:effectLst>
            <a:outerShdw blurRad="114300" rotWithShape="0" algn="bl" dir="276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4360800" y="1227300"/>
            <a:ext cx="4070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1" name="Google Shape;151;p15"/>
          <p:cNvSpPr txBox="1"/>
          <p:nvPr>
            <p:ph idx="1" type="subTitle"/>
          </p:nvPr>
        </p:nvSpPr>
        <p:spPr>
          <a:xfrm>
            <a:off x="4360800" y="2069100"/>
            <a:ext cx="4070100" cy="1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2" name="Google Shape;152;p15"/>
          <p:cNvPicPr preferRelativeResize="0"/>
          <p:nvPr/>
        </p:nvPicPr>
        <p:blipFill rotWithShape="1">
          <a:blip r:embed="rId3">
            <a:alphaModFix/>
          </a:blip>
          <a:srcRect b="47712" l="0" r="0" t="0"/>
          <a:stretch/>
        </p:blipFill>
        <p:spPr>
          <a:xfrm>
            <a:off x="3489225" y="4122300"/>
            <a:ext cx="3222850" cy="10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 rotWithShape="1">
          <a:blip r:embed="rId3">
            <a:alphaModFix/>
          </a:blip>
          <a:srcRect b="0" l="0" r="0" t="47712"/>
          <a:stretch/>
        </p:blipFill>
        <p:spPr>
          <a:xfrm>
            <a:off x="5977075" y="0"/>
            <a:ext cx="3222850" cy="10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2052900" y="3880863"/>
            <a:ext cx="5038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6" name="Google Shape;156;p16"/>
          <p:cNvSpPr txBox="1"/>
          <p:nvPr>
            <p:ph idx="1" type="subTitle"/>
          </p:nvPr>
        </p:nvSpPr>
        <p:spPr>
          <a:xfrm>
            <a:off x="2052925" y="1520950"/>
            <a:ext cx="5037600" cy="19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7" name="Google Shape;157;p16"/>
          <p:cNvSpPr/>
          <p:nvPr/>
        </p:nvSpPr>
        <p:spPr>
          <a:xfrm>
            <a:off x="-727100" y="-456925"/>
            <a:ext cx="3636300" cy="36363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16"/>
          <p:cNvGrpSpPr/>
          <p:nvPr/>
        </p:nvGrpSpPr>
        <p:grpSpPr>
          <a:xfrm>
            <a:off x="5716150" y="287088"/>
            <a:ext cx="3427850" cy="639375"/>
            <a:chOff x="1298650" y="3255600"/>
            <a:chExt cx="3427850" cy="639375"/>
          </a:xfrm>
        </p:grpSpPr>
        <p:sp>
          <p:nvSpPr>
            <p:cNvPr id="159" name="Google Shape;159;p16"/>
            <p:cNvSpPr/>
            <p:nvPr/>
          </p:nvSpPr>
          <p:spPr>
            <a:xfrm>
              <a:off x="1483200" y="3347875"/>
              <a:ext cx="3243300" cy="547100"/>
            </a:xfrm>
            <a:custGeom>
              <a:rect b="b" l="l" r="r" t="t"/>
              <a:pathLst>
                <a:path extrusionOk="0" fill="none" h="21884" w="129732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1298650" y="3255600"/>
              <a:ext cx="184575" cy="184850"/>
            </a:xfrm>
            <a:custGeom>
              <a:rect b="b" l="l" r="r" t="t"/>
              <a:pathLst>
                <a:path extrusionOk="0" fill="none" h="7394" w="7383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16"/>
          <p:cNvGrpSpPr/>
          <p:nvPr/>
        </p:nvGrpSpPr>
        <p:grpSpPr>
          <a:xfrm rot="10800000">
            <a:off x="0" y="4217038"/>
            <a:ext cx="3427850" cy="639375"/>
            <a:chOff x="1298650" y="3255600"/>
            <a:chExt cx="3427850" cy="639375"/>
          </a:xfrm>
        </p:grpSpPr>
        <p:sp>
          <p:nvSpPr>
            <p:cNvPr id="162" name="Google Shape;162;p16"/>
            <p:cNvSpPr/>
            <p:nvPr/>
          </p:nvSpPr>
          <p:spPr>
            <a:xfrm>
              <a:off x="1483200" y="3347875"/>
              <a:ext cx="3243300" cy="547100"/>
            </a:xfrm>
            <a:custGeom>
              <a:rect b="b" l="l" r="r" t="t"/>
              <a:pathLst>
                <a:path extrusionOk="0" fill="none" h="21884" w="129732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1298650" y="3255600"/>
              <a:ext cx="184575" cy="184850"/>
            </a:xfrm>
            <a:custGeom>
              <a:rect b="b" l="l" r="r" t="t"/>
              <a:pathLst>
                <a:path extrusionOk="0" fill="none" h="7394" w="7383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6"/>
          <p:cNvSpPr/>
          <p:nvPr/>
        </p:nvSpPr>
        <p:spPr>
          <a:xfrm>
            <a:off x="5383375" y="1441400"/>
            <a:ext cx="4976400" cy="4976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/>
          <p:nvPr/>
        </p:nvSpPr>
        <p:spPr>
          <a:xfrm flipH="1" rot="10800000">
            <a:off x="-305525" y="3076225"/>
            <a:ext cx="2711400" cy="2711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7"/>
          <p:cNvSpPr txBox="1"/>
          <p:nvPr>
            <p:ph type="title"/>
          </p:nvPr>
        </p:nvSpPr>
        <p:spPr>
          <a:xfrm>
            <a:off x="2246850" y="2489675"/>
            <a:ext cx="4650300" cy="9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8" name="Google Shape;168;p17"/>
          <p:cNvSpPr txBox="1"/>
          <p:nvPr>
            <p:ph hasCustomPrompt="1" idx="2" type="title"/>
          </p:nvPr>
        </p:nvSpPr>
        <p:spPr>
          <a:xfrm>
            <a:off x="3752250" y="1392613"/>
            <a:ext cx="1639500" cy="841800"/>
          </a:xfrm>
          <a:prstGeom prst="rect">
            <a:avLst/>
          </a:prstGeom>
          <a:effectLst>
            <a:outerShdw blurRad="142875" rotWithShape="0" algn="bl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9" name="Google Shape;169;p17"/>
          <p:cNvSpPr txBox="1"/>
          <p:nvPr>
            <p:ph idx="1" type="subTitle"/>
          </p:nvPr>
        </p:nvSpPr>
        <p:spPr>
          <a:xfrm>
            <a:off x="2246850" y="3426000"/>
            <a:ext cx="4650300" cy="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7"/>
          <p:cNvSpPr/>
          <p:nvPr/>
        </p:nvSpPr>
        <p:spPr>
          <a:xfrm>
            <a:off x="1714725" y="-33944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1362600" y="3485762"/>
            <a:ext cx="64188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3" name="Google Shape;173;p18"/>
          <p:cNvSpPr txBox="1"/>
          <p:nvPr>
            <p:ph idx="1" type="subTitle"/>
          </p:nvPr>
        </p:nvSpPr>
        <p:spPr>
          <a:xfrm>
            <a:off x="1362632" y="1125838"/>
            <a:ext cx="6418200" cy="19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5553075" y="-1424375"/>
            <a:ext cx="4976400" cy="4976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52" y="3246600"/>
            <a:ext cx="3130200" cy="18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713100" y="1211300"/>
            <a:ext cx="3661500" cy="18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1" type="subTitle"/>
          </p:nvPr>
        </p:nvSpPr>
        <p:spPr>
          <a:xfrm>
            <a:off x="713100" y="3772800"/>
            <a:ext cx="36615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52" y="0"/>
            <a:ext cx="3130200" cy="18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/>
          <p:nvPr/>
        </p:nvSpPr>
        <p:spPr>
          <a:xfrm>
            <a:off x="6314175" y="122925"/>
            <a:ext cx="3130200" cy="3130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/>
          <p:nvPr/>
        </p:nvSpPr>
        <p:spPr>
          <a:xfrm flipH="1" rot="10800000">
            <a:off x="6579400" y="-1048150"/>
            <a:ext cx="3308400" cy="3308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1597000" y="1616600"/>
            <a:ext cx="4982400" cy="4982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 txBox="1"/>
          <p:nvPr>
            <p:ph type="title"/>
          </p:nvPr>
        </p:nvSpPr>
        <p:spPr>
          <a:xfrm>
            <a:off x="842475" y="968900"/>
            <a:ext cx="35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5" name="Google Shape;185;p20"/>
          <p:cNvSpPr txBox="1"/>
          <p:nvPr>
            <p:ph idx="1" type="subTitle"/>
          </p:nvPr>
        </p:nvSpPr>
        <p:spPr>
          <a:xfrm>
            <a:off x="842475" y="1659400"/>
            <a:ext cx="3506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0"/>
          <p:cNvSpPr/>
          <p:nvPr/>
        </p:nvSpPr>
        <p:spPr>
          <a:xfrm>
            <a:off x="7670175" y="374000"/>
            <a:ext cx="513300" cy="464100"/>
          </a:xfrm>
          <a:prstGeom prst="snip2DiagRect">
            <a:avLst>
              <a:gd fmla="val 0" name="adj1"/>
              <a:gd fmla="val 32236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>
              <a:schemeClr val="l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8345300" y="374000"/>
            <a:ext cx="513300" cy="464100"/>
          </a:xfrm>
          <a:prstGeom prst="snip2DiagRect">
            <a:avLst>
              <a:gd fmla="val 0" name="adj1"/>
              <a:gd fmla="val 32236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>
              <a:schemeClr val="l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20"/>
          <p:cNvGrpSpPr/>
          <p:nvPr/>
        </p:nvGrpSpPr>
        <p:grpSpPr>
          <a:xfrm>
            <a:off x="5593730" y="574087"/>
            <a:ext cx="1160092" cy="63948"/>
            <a:chOff x="3779200" y="1371600"/>
            <a:chExt cx="1992600" cy="109500"/>
          </a:xfrm>
        </p:grpSpPr>
        <p:sp>
          <p:nvSpPr>
            <p:cNvPr id="189" name="Google Shape;189;p2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5" name="Google Shape;195;p20"/>
          <p:cNvPicPr preferRelativeResize="0"/>
          <p:nvPr/>
        </p:nvPicPr>
        <p:blipFill rotWithShape="1">
          <a:blip r:embed="rId3">
            <a:alphaModFix/>
          </a:blip>
          <a:srcRect b="33936" l="0" r="0" t="0"/>
          <a:stretch/>
        </p:blipFill>
        <p:spPr>
          <a:xfrm>
            <a:off x="108675" y="3803150"/>
            <a:ext cx="3347900" cy="134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 flipH="1" rot="10800000">
            <a:off x="-406075" y="-598225"/>
            <a:ext cx="2711400" cy="2711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849300" y="515400"/>
            <a:ext cx="7445400" cy="41127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>
              <a:schemeClr val="l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3297400" y="1352425"/>
            <a:ext cx="4319100" cy="17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  <a:effectLst>
            <a:outerShdw blurRad="142875" rotWithShape="0" algn="bl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297400" y="3015800"/>
            <a:ext cx="30687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>
            <a:off x="5328350" y="3015800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1765267" y="783850"/>
            <a:ext cx="1160092" cy="63948"/>
            <a:chOff x="3779200" y="1371600"/>
            <a:chExt cx="1992600" cy="109500"/>
          </a:xfrm>
        </p:grpSpPr>
        <p:sp>
          <p:nvSpPr>
            <p:cNvPr id="19" name="Google Shape;19;p3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3"/>
          <p:cNvGrpSpPr/>
          <p:nvPr/>
        </p:nvGrpSpPr>
        <p:grpSpPr>
          <a:xfrm>
            <a:off x="4819925" y="4070513"/>
            <a:ext cx="4324075" cy="899525"/>
            <a:chOff x="-55375" y="2531100"/>
            <a:chExt cx="4324075" cy="899525"/>
          </a:xfrm>
        </p:grpSpPr>
        <p:sp>
          <p:nvSpPr>
            <p:cNvPr id="26" name="Google Shape;26;p3"/>
            <p:cNvSpPr/>
            <p:nvPr/>
          </p:nvSpPr>
          <p:spPr>
            <a:xfrm>
              <a:off x="88975" y="2531100"/>
              <a:ext cx="4179725" cy="723025"/>
            </a:xfrm>
            <a:custGeom>
              <a:rect b="b" l="l" r="r" t="t"/>
              <a:pathLst>
                <a:path extrusionOk="0" fill="none" h="28921" w="167189">
                  <a:moveTo>
                    <a:pt x="1" y="28921"/>
                  </a:moveTo>
                  <a:lnTo>
                    <a:pt x="23813" y="5120"/>
                  </a:lnTo>
                  <a:lnTo>
                    <a:pt x="85476" y="5120"/>
                  </a:lnTo>
                  <a:lnTo>
                    <a:pt x="90572" y="0"/>
                  </a:lnTo>
                  <a:lnTo>
                    <a:pt x="167189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-55375" y="3245775"/>
              <a:ext cx="184575" cy="184850"/>
            </a:xfrm>
            <a:custGeom>
              <a:rect b="b" l="l" r="r" t="t"/>
              <a:pathLst>
                <a:path extrusionOk="0" fill="none" h="7394" w="7383">
                  <a:moveTo>
                    <a:pt x="0" y="3691"/>
                  </a:moveTo>
                  <a:cubicBezTo>
                    <a:pt x="0" y="1655"/>
                    <a:pt x="1644" y="0"/>
                    <a:pt x="3691" y="0"/>
                  </a:cubicBezTo>
                  <a:cubicBezTo>
                    <a:pt x="5727" y="0"/>
                    <a:pt x="7382" y="1655"/>
                    <a:pt x="7382" y="3691"/>
                  </a:cubicBezTo>
                  <a:cubicBezTo>
                    <a:pt x="7382" y="5727"/>
                    <a:pt x="5727" y="7382"/>
                    <a:pt x="3691" y="7382"/>
                  </a:cubicBezTo>
                  <a:cubicBezTo>
                    <a:pt x="1644" y="7394"/>
                    <a:pt x="0" y="5751"/>
                    <a:pt x="0" y="369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3"/>
          <p:cNvGrpSpPr/>
          <p:nvPr/>
        </p:nvGrpSpPr>
        <p:grpSpPr>
          <a:xfrm flipH="1">
            <a:off x="60" y="250384"/>
            <a:ext cx="4954238" cy="886972"/>
            <a:chOff x="1358103" y="3291921"/>
            <a:chExt cx="3368397" cy="603054"/>
          </a:xfrm>
        </p:grpSpPr>
        <p:sp>
          <p:nvSpPr>
            <p:cNvPr id="29" name="Google Shape;29;p3"/>
            <p:cNvSpPr/>
            <p:nvPr/>
          </p:nvSpPr>
          <p:spPr>
            <a:xfrm>
              <a:off x="1483200" y="3347875"/>
              <a:ext cx="3243300" cy="547100"/>
            </a:xfrm>
            <a:custGeom>
              <a:rect b="b" l="l" r="r" t="t"/>
              <a:pathLst>
                <a:path extrusionOk="0" fill="none" h="21884" w="129732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358103" y="3291921"/>
              <a:ext cx="125123" cy="125328"/>
            </a:xfrm>
            <a:custGeom>
              <a:rect b="b" l="l" r="r" t="t"/>
              <a:pathLst>
                <a:path extrusionOk="0" fill="none" h="7394" w="7383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8339918" y="228501"/>
            <a:ext cx="534767" cy="286894"/>
            <a:chOff x="773350" y="518000"/>
            <a:chExt cx="2757950" cy="1479600"/>
          </a:xfrm>
        </p:grpSpPr>
        <p:sp>
          <p:nvSpPr>
            <p:cNvPr id="32" name="Google Shape;32;p3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1039188" y="2248863"/>
            <a:ext cx="29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8" name="Google Shape;198;p21"/>
          <p:cNvSpPr txBox="1"/>
          <p:nvPr>
            <p:ph idx="1" type="subTitle"/>
          </p:nvPr>
        </p:nvSpPr>
        <p:spPr>
          <a:xfrm>
            <a:off x="1039188" y="2902163"/>
            <a:ext cx="29394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/>
          <p:nvPr/>
        </p:nvSpPr>
        <p:spPr>
          <a:xfrm flipH="1" rot="10800000">
            <a:off x="6430825" y="2057400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2"/>
          <p:cNvSpPr txBox="1"/>
          <p:nvPr>
            <p:ph type="title"/>
          </p:nvPr>
        </p:nvSpPr>
        <p:spPr>
          <a:xfrm>
            <a:off x="5497088" y="1502988"/>
            <a:ext cx="256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2" name="Google Shape;202;p22"/>
          <p:cNvSpPr txBox="1"/>
          <p:nvPr>
            <p:ph idx="1" type="subTitle"/>
          </p:nvPr>
        </p:nvSpPr>
        <p:spPr>
          <a:xfrm>
            <a:off x="5497088" y="2214663"/>
            <a:ext cx="25680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/>
          <p:nvPr/>
        </p:nvSpPr>
        <p:spPr>
          <a:xfrm flipH="1" rot="10800000">
            <a:off x="-812075" y="-728325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 txBox="1"/>
          <p:nvPr>
            <p:ph type="title"/>
          </p:nvPr>
        </p:nvSpPr>
        <p:spPr>
          <a:xfrm>
            <a:off x="2281800" y="1417225"/>
            <a:ext cx="45804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6" name="Google Shape;206;p23"/>
          <p:cNvSpPr txBox="1"/>
          <p:nvPr>
            <p:ph idx="1" type="subTitle"/>
          </p:nvPr>
        </p:nvSpPr>
        <p:spPr>
          <a:xfrm>
            <a:off x="2281800" y="2174075"/>
            <a:ext cx="4580400" cy="16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4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/>
          <p:nvPr/>
        </p:nvSpPr>
        <p:spPr>
          <a:xfrm flipH="1" rot="10800000">
            <a:off x="6938500" y="-878200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/>
          <p:cNvSpPr txBox="1"/>
          <p:nvPr>
            <p:ph type="title"/>
          </p:nvPr>
        </p:nvSpPr>
        <p:spPr>
          <a:xfrm>
            <a:off x="1372200" y="2465025"/>
            <a:ext cx="63996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0" name="Google Shape;210;p24"/>
          <p:cNvSpPr txBox="1"/>
          <p:nvPr>
            <p:ph idx="1" type="subTitle"/>
          </p:nvPr>
        </p:nvSpPr>
        <p:spPr>
          <a:xfrm>
            <a:off x="1372200" y="3221875"/>
            <a:ext cx="6399600" cy="13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4"/>
          <p:cNvSpPr/>
          <p:nvPr/>
        </p:nvSpPr>
        <p:spPr>
          <a:xfrm flipH="1" rot="10800000">
            <a:off x="-1273325" y="-878200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4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type="title"/>
          </p:nvPr>
        </p:nvSpPr>
        <p:spPr>
          <a:xfrm>
            <a:off x="4972850" y="799825"/>
            <a:ext cx="3266400" cy="2255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4" name="Google Shape;214;p25"/>
          <p:cNvSpPr txBox="1"/>
          <p:nvPr>
            <p:ph idx="1" type="subTitle"/>
          </p:nvPr>
        </p:nvSpPr>
        <p:spPr>
          <a:xfrm>
            <a:off x="4972850" y="3098996"/>
            <a:ext cx="3266400" cy="1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5"/>
          <p:cNvSpPr/>
          <p:nvPr/>
        </p:nvSpPr>
        <p:spPr>
          <a:xfrm flipH="1" rot="10800000">
            <a:off x="-1273325" y="-878200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5"/>
          <p:cNvSpPr/>
          <p:nvPr>
            <p:ph idx="2" type="pic"/>
          </p:nvPr>
        </p:nvSpPr>
        <p:spPr>
          <a:xfrm>
            <a:off x="0" y="175"/>
            <a:ext cx="3813000" cy="51435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4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/>
          <p:nvPr/>
        </p:nvSpPr>
        <p:spPr>
          <a:xfrm flipH="1" rot="10800000">
            <a:off x="6430825" y="2057400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6"/>
          <p:cNvSpPr txBox="1"/>
          <p:nvPr>
            <p:ph type="title"/>
          </p:nvPr>
        </p:nvSpPr>
        <p:spPr>
          <a:xfrm>
            <a:off x="828325" y="1683375"/>
            <a:ext cx="2909100" cy="7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0" name="Google Shape;220;p26"/>
          <p:cNvSpPr txBox="1"/>
          <p:nvPr>
            <p:ph idx="1" type="subTitle"/>
          </p:nvPr>
        </p:nvSpPr>
        <p:spPr>
          <a:xfrm>
            <a:off x="828325" y="2357675"/>
            <a:ext cx="29091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6"/>
          <p:cNvSpPr/>
          <p:nvPr>
            <p:ph idx="2" type="pic"/>
          </p:nvPr>
        </p:nvSpPr>
        <p:spPr>
          <a:xfrm>
            <a:off x="4560725" y="627150"/>
            <a:ext cx="3889200" cy="38892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4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/>
          <p:nvPr/>
        </p:nvSpPr>
        <p:spPr>
          <a:xfrm flipH="1" rot="10800000">
            <a:off x="6430825" y="2057400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7"/>
          <p:cNvSpPr txBox="1"/>
          <p:nvPr>
            <p:ph idx="1" type="subTitle"/>
          </p:nvPr>
        </p:nvSpPr>
        <p:spPr>
          <a:xfrm>
            <a:off x="720000" y="1167925"/>
            <a:ext cx="7704000" cy="3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" name="Google Shape;225;p27"/>
          <p:cNvSpPr txBox="1"/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0">
  <p:cSld name="CUSTOM_4_1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/>
          <p:nvPr/>
        </p:nvSpPr>
        <p:spPr>
          <a:xfrm flipH="1" rot="10800000">
            <a:off x="6430825" y="2057400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8"/>
          <p:cNvSpPr txBox="1"/>
          <p:nvPr>
            <p:ph type="title"/>
          </p:nvPr>
        </p:nvSpPr>
        <p:spPr>
          <a:xfrm>
            <a:off x="5085525" y="1683375"/>
            <a:ext cx="2909100" cy="7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9" name="Google Shape;229;p28"/>
          <p:cNvSpPr txBox="1"/>
          <p:nvPr>
            <p:ph idx="1" type="subTitle"/>
          </p:nvPr>
        </p:nvSpPr>
        <p:spPr>
          <a:xfrm>
            <a:off x="5085525" y="2334225"/>
            <a:ext cx="29091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8"/>
          <p:cNvSpPr/>
          <p:nvPr>
            <p:ph idx="2" type="pic"/>
          </p:nvPr>
        </p:nvSpPr>
        <p:spPr>
          <a:xfrm>
            <a:off x="374375" y="627150"/>
            <a:ext cx="3889200" cy="38892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1">
  <p:cSld name="CUSTOM_4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type="title"/>
          </p:nvPr>
        </p:nvSpPr>
        <p:spPr>
          <a:xfrm>
            <a:off x="4972850" y="1869325"/>
            <a:ext cx="3266400" cy="770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3" name="Google Shape;233;p29"/>
          <p:cNvSpPr txBox="1"/>
          <p:nvPr>
            <p:ph idx="1" type="subTitle"/>
          </p:nvPr>
        </p:nvSpPr>
        <p:spPr>
          <a:xfrm>
            <a:off x="4972850" y="2683775"/>
            <a:ext cx="3266400" cy="10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9"/>
          <p:cNvSpPr/>
          <p:nvPr/>
        </p:nvSpPr>
        <p:spPr>
          <a:xfrm flipH="1" rot="10800000">
            <a:off x="-1273325" y="-878200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/>
          <p:nvPr/>
        </p:nvSpPr>
        <p:spPr>
          <a:xfrm>
            <a:off x="533426" y="-1466850"/>
            <a:ext cx="8077200" cy="8077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0"/>
          <p:cNvSpPr txBox="1"/>
          <p:nvPr>
            <p:ph type="title"/>
          </p:nvPr>
        </p:nvSpPr>
        <p:spPr>
          <a:xfrm>
            <a:off x="1643638" y="2112963"/>
            <a:ext cx="2505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8" name="Google Shape;238;p30"/>
          <p:cNvSpPr txBox="1"/>
          <p:nvPr>
            <p:ph idx="2" type="title"/>
          </p:nvPr>
        </p:nvSpPr>
        <p:spPr>
          <a:xfrm>
            <a:off x="4994750" y="2112963"/>
            <a:ext cx="2505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9" name="Google Shape;239;p30"/>
          <p:cNvSpPr txBox="1"/>
          <p:nvPr>
            <p:ph idx="1" type="subTitle"/>
          </p:nvPr>
        </p:nvSpPr>
        <p:spPr>
          <a:xfrm>
            <a:off x="4994747" y="2621735"/>
            <a:ext cx="2505600" cy="12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0" name="Google Shape;240;p30"/>
          <p:cNvSpPr txBox="1"/>
          <p:nvPr>
            <p:ph idx="3" type="subTitle"/>
          </p:nvPr>
        </p:nvSpPr>
        <p:spPr>
          <a:xfrm>
            <a:off x="1643813" y="2621735"/>
            <a:ext cx="2505600" cy="12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241" name="Google Shape;241;p30"/>
          <p:cNvGrpSpPr/>
          <p:nvPr/>
        </p:nvGrpSpPr>
        <p:grpSpPr>
          <a:xfrm>
            <a:off x="7652602" y="4829929"/>
            <a:ext cx="1163678" cy="63948"/>
            <a:chOff x="3779200" y="1371600"/>
            <a:chExt cx="1992600" cy="109500"/>
          </a:xfrm>
        </p:grpSpPr>
        <p:sp>
          <p:nvSpPr>
            <p:cNvPr id="242" name="Google Shape;242;p3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17" y="0"/>
            <a:ext cx="2441750" cy="14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 rotWithShape="1">
          <a:blip r:embed="rId3">
            <a:alphaModFix/>
          </a:blip>
          <a:srcRect b="45764" l="0" r="0" t="0"/>
          <a:stretch/>
        </p:blipFill>
        <p:spPr>
          <a:xfrm>
            <a:off x="4417450" y="4340975"/>
            <a:ext cx="2441750" cy="802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30"/>
          <p:cNvGrpSpPr/>
          <p:nvPr/>
        </p:nvGrpSpPr>
        <p:grpSpPr>
          <a:xfrm>
            <a:off x="7451325" y="466663"/>
            <a:ext cx="1154625" cy="430500"/>
            <a:chOff x="4042650" y="642025"/>
            <a:chExt cx="1154625" cy="430500"/>
          </a:xfrm>
        </p:grpSpPr>
        <p:sp>
          <p:nvSpPr>
            <p:cNvPr id="251" name="Google Shape;251;p30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fmla="val 0" name="adj1"/>
                <a:gd fmla="val 32236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fmla="val 0" name="adj1"/>
                <a:gd fmla="val 32236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30"/>
          <p:cNvSpPr/>
          <p:nvPr/>
        </p:nvSpPr>
        <p:spPr>
          <a:xfrm>
            <a:off x="571425" y="4173588"/>
            <a:ext cx="498000" cy="430500"/>
          </a:xfrm>
          <a:prstGeom prst="snip2DiagRect">
            <a:avLst>
              <a:gd fmla="val 0" name="adj1"/>
              <a:gd fmla="val 32236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>
              <a:schemeClr val="l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391500" y="313650"/>
            <a:ext cx="8361000" cy="4516200"/>
          </a:xfrm>
          <a:prstGeom prst="rect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 txBox="1"/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100"/>
            </a:lvl1pPr>
            <a:lvl2pPr indent="-2984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2pPr>
            <a:lvl3pPr indent="-2984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3pPr>
            <a:lvl4pPr indent="-2984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rabicPeriod"/>
              <a:defRPr sz="1100"/>
            </a:lvl4pPr>
            <a:lvl5pPr indent="-2984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5pPr>
            <a:lvl6pPr indent="-2984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rabicPeriod"/>
              <a:defRPr sz="1100"/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8pPr>
            <a:lvl9pPr indent="-2984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9pPr>
          </a:lstStyle>
          <a:p/>
        </p:txBody>
      </p:sp>
      <p:grpSp>
        <p:nvGrpSpPr>
          <p:cNvPr id="39" name="Google Shape;39;p4"/>
          <p:cNvGrpSpPr/>
          <p:nvPr/>
        </p:nvGrpSpPr>
        <p:grpSpPr>
          <a:xfrm>
            <a:off x="3" y="101070"/>
            <a:ext cx="2610703" cy="336022"/>
            <a:chOff x="198225" y="4390550"/>
            <a:chExt cx="3765075" cy="484600"/>
          </a:xfrm>
        </p:grpSpPr>
        <p:sp>
          <p:nvSpPr>
            <p:cNvPr id="40" name="Google Shape;40;p4"/>
            <p:cNvSpPr/>
            <p:nvPr/>
          </p:nvSpPr>
          <p:spPr>
            <a:xfrm>
              <a:off x="198225" y="4390550"/>
              <a:ext cx="3580525" cy="392325"/>
            </a:xfrm>
            <a:custGeom>
              <a:rect b="b" l="l" r="r" t="t"/>
              <a:pathLst>
                <a:path extrusionOk="0" fill="none" h="15693" w="143221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778725" y="4690575"/>
              <a:ext cx="184575" cy="184575"/>
            </a:xfrm>
            <a:custGeom>
              <a:rect b="b" l="l" r="r" t="t"/>
              <a:pathLst>
                <a:path extrusionOk="0" fill="none" h="7383" w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" name="Google Shape;42;p4"/>
          <p:cNvGrpSpPr/>
          <p:nvPr/>
        </p:nvGrpSpPr>
        <p:grpSpPr>
          <a:xfrm flipH="1">
            <a:off x="6533303" y="4719270"/>
            <a:ext cx="2610703" cy="336022"/>
            <a:chOff x="198225" y="4390550"/>
            <a:chExt cx="3765075" cy="484600"/>
          </a:xfrm>
        </p:grpSpPr>
        <p:sp>
          <p:nvSpPr>
            <p:cNvPr id="43" name="Google Shape;43;p4"/>
            <p:cNvSpPr/>
            <p:nvPr/>
          </p:nvSpPr>
          <p:spPr>
            <a:xfrm>
              <a:off x="198225" y="4390550"/>
              <a:ext cx="3580525" cy="392325"/>
            </a:xfrm>
            <a:custGeom>
              <a:rect b="b" l="l" r="r" t="t"/>
              <a:pathLst>
                <a:path extrusionOk="0" fill="none" h="15693" w="143221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3778725" y="4690575"/>
              <a:ext cx="184575" cy="184575"/>
            </a:xfrm>
            <a:custGeom>
              <a:rect b="b" l="l" r="r" t="t"/>
              <a:pathLst>
                <a:path extrusionOk="0" fill="none" h="7383" w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/>
          <p:nvPr/>
        </p:nvSpPr>
        <p:spPr>
          <a:xfrm>
            <a:off x="-643025" y="1873500"/>
            <a:ext cx="4289400" cy="4289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1"/>
          <p:cNvSpPr/>
          <p:nvPr/>
        </p:nvSpPr>
        <p:spPr>
          <a:xfrm>
            <a:off x="6649225" y="-546862"/>
            <a:ext cx="3093600" cy="3093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1"/>
          <p:cNvSpPr txBox="1"/>
          <p:nvPr>
            <p:ph type="title"/>
          </p:nvPr>
        </p:nvSpPr>
        <p:spPr>
          <a:xfrm>
            <a:off x="720000" y="2833207"/>
            <a:ext cx="22503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8" name="Google Shape;258;p31"/>
          <p:cNvSpPr txBox="1"/>
          <p:nvPr>
            <p:ph idx="2" type="title"/>
          </p:nvPr>
        </p:nvSpPr>
        <p:spPr>
          <a:xfrm>
            <a:off x="6174603" y="2833224"/>
            <a:ext cx="22494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9" name="Google Shape;259;p31"/>
          <p:cNvSpPr txBox="1"/>
          <p:nvPr>
            <p:ph idx="1" type="subTitle"/>
          </p:nvPr>
        </p:nvSpPr>
        <p:spPr>
          <a:xfrm>
            <a:off x="6174600" y="3341997"/>
            <a:ext cx="22494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0" name="Google Shape;260;p31"/>
          <p:cNvSpPr txBox="1"/>
          <p:nvPr>
            <p:ph idx="3" type="subTitle"/>
          </p:nvPr>
        </p:nvSpPr>
        <p:spPr>
          <a:xfrm>
            <a:off x="720157" y="3341981"/>
            <a:ext cx="22503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1" name="Google Shape;261;p31"/>
          <p:cNvSpPr txBox="1"/>
          <p:nvPr>
            <p:ph idx="4"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62" name="Google Shape;262;p31"/>
          <p:cNvPicPr preferRelativeResize="0"/>
          <p:nvPr/>
        </p:nvPicPr>
        <p:blipFill rotWithShape="1">
          <a:blip r:embed="rId3">
            <a:alphaModFix/>
          </a:blip>
          <a:srcRect b="34314" l="0" r="28886" t="0"/>
          <a:stretch/>
        </p:blipFill>
        <p:spPr>
          <a:xfrm>
            <a:off x="6764225" y="951000"/>
            <a:ext cx="2380825" cy="133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/>
          <p:cNvPicPr preferRelativeResize="0"/>
          <p:nvPr/>
        </p:nvPicPr>
        <p:blipFill rotWithShape="1">
          <a:blip r:embed="rId3">
            <a:alphaModFix/>
          </a:blip>
          <a:srcRect b="34314" l="0" r="28886" t="0"/>
          <a:stretch/>
        </p:blipFill>
        <p:spPr>
          <a:xfrm>
            <a:off x="0" y="0"/>
            <a:ext cx="2380825" cy="133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0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6" name="Google Shape;266;p32"/>
          <p:cNvSpPr txBox="1"/>
          <p:nvPr>
            <p:ph idx="2" type="title"/>
          </p:nvPr>
        </p:nvSpPr>
        <p:spPr>
          <a:xfrm>
            <a:off x="3312000" y="1554825"/>
            <a:ext cx="2016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7" name="Google Shape;267;p32"/>
          <p:cNvSpPr txBox="1"/>
          <p:nvPr>
            <p:ph idx="1" type="subTitle"/>
          </p:nvPr>
        </p:nvSpPr>
        <p:spPr>
          <a:xfrm>
            <a:off x="3312000" y="1948925"/>
            <a:ext cx="20166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32"/>
          <p:cNvSpPr txBox="1"/>
          <p:nvPr>
            <p:ph idx="3" type="title"/>
          </p:nvPr>
        </p:nvSpPr>
        <p:spPr>
          <a:xfrm>
            <a:off x="3815400" y="3079625"/>
            <a:ext cx="2016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9" name="Google Shape;269;p32"/>
          <p:cNvSpPr txBox="1"/>
          <p:nvPr>
            <p:ph idx="4" type="subTitle"/>
          </p:nvPr>
        </p:nvSpPr>
        <p:spPr>
          <a:xfrm>
            <a:off x="3815402" y="3473725"/>
            <a:ext cx="20166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0" name="Google Shape;2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17" y="117700"/>
            <a:ext cx="2441750" cy="147970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2"/>
          <p:cNvSpPr/>
          <p:nvPr/>
        </p:nvSpPr>
        <p:spPr>
          <a:xfrm>
            <a:off x="4908025" y="1597400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0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type="title"/>
          </p:nvPr>
        </p:nvSpPr>
        <p:spPr>
          <a:xfrm>
            <a:off x="3329475" y="1153525"/>
            <a:ext cx="3903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4" name="Google Shape;274;p33"/>
          <p:cNvSpPr txBox="1"/>
          <p:nvPr>
            <p:ph idx="1" type="subTitle"/>
          </p:nvPr>
        </p:nvSpPr>
        <p:spPr>
          <a:xfrm>
            <a:off x="3329475" y="1547625"/>
            <a:ext cx="39036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3"/>
          <p:cNvSpPr txBox="1"/>
          <p:nvPr>
            <p:ph idx="2" type="title"/>
          </p:nvPr>
        </p:nvSpPr>
        <p:spPr>
          <a:xfrm>
            <a:off x="3329475" y="2863438"/>
            <a:ext cx="3903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6" name="Google Shape;276;p33"/>
          <p:cNvSpPr txBox="1"/>
          <p:nvPr>
            <p:ph idx="3" type="subTitle"/>
          </p:nvPr>
        </p:nvSpPr>
        <p:spPr>
          <a:xfrm>
            <a:off x="3329475" y="3257538"/>
            <a:ext cx="39036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7" name="Google Shape;2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17" y="117700"/>
            <a:ext cx="2441750" cy="14797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3"/>
          <p:cNvSpPr/>
          <p:nvPr/>
        </p:nvSpPr>
        <p:spPr>
          <a:xfrm>
            <a:off x="4908025" y="1597400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33"/>
          <p:cNvGrpSpPr/>
          <p:nvPr/>
        </p:nvGrpSpPr>
        <p:grpSpPr>
          <a:xfrm>
            <a:off x="8043945" y="229406"/>
            <a:ext cx="882480" cy="329031"/>
            <a:chOff x="4042650" y="642025"/>
            <a:chExt cx="1154625" cy="430500"/>
          </a:xfrm>
        </p:grpSpPr>
        <p:sp>
          <p:nvSpPr>
            <p:cNvPr id="280" name="Google Shape;280;p3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fmla="val 0" name="adj1"/>
                <a:gd fmla="val 32236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fmla="val 0" name="adj1"/>
                <a:gd fmla="val 32236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" name="Google Shape;282;p33"/>
          <p:cNvGrpSpPr/>
          <p:nvPr/>
        </p:nvGrpSpPr>
        <p:grpSpPr>
          <a:xfrm rot="10800000">
            <a:off x="5319164" y="142362"/>
            <a:ext cx="2724785" cy="350705"/>
            <a:chOff x="198225" y="4390550"/>
            <a:chExt cx="3765075" cy="484600"/>
          </a:xfrm>
        </p:grpSpPr>
        <p:sp>
          <p:nvSpPr>
            <p:cNvPr id="283" name="Google Shape;283;p33"/>
            <p:cNvSpPr/>
            <p:nvPr/>
          </p:nvSpPr>
          <p:spPr>
            <a:xfrm>
              <a:off x="198225" y="4390550"/>
              <a:ext cx="3580525" cy="392325"/>
            </a:xfrm>
            <a:custGeom>
              <a:rect b="b" l="l" r="r" t="t"/>
              <a:pathLst>
                <a:path extrusionOk="0" fill="none" h="15693" w="143221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3778725" y="4690575"/>
              <a:ext cx="184575" cy="184575"/>
            </a:xfrm>
            <a:custGeom>
              <a:rect b="b" l="l" r="r" t="t"/>
              <a:pathLst>
                <a:path extrusionOk="0" fill="none" h="7383" w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33"/>
          <p:cNvGrpSpPr/>
          <p:nvPr/>
        </p:nvGrpSpPr>
        <p:grpSpPr>
          <a:xfrm flipH="1" rot="10800000">
            <a:off x="725914" y="4507924"/>
            <a:ext cx="2724785" cy="350705"/>
            <a:chOff x="198225" y="4390550"/>
            <a:chExt cx="3765075" cy="484600"/>
          </a:xfrm>
        </p:grpSpPr>
        <p:sp>
          <p:nvSpPr>
            <p:cNvPr id="286" name="Google Shape;286;p33"/>
            <p:cNvSpPr/>
            <p:nvPr/>
          </p:nvSpPr>
          <p:spPr>
            <a:xfrm>
              <a:off x="198225" y="4390550"/>
              <a:ext cx="3580525" cy="392325"/>
            </a:xfrm>
            <a:custGeom>
              <a:rect b="b" l="l" r="r" t="t"/>
              <a:pathLst>
                <a:path extrusionOk="0" fill="none" h="15693" w="143221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>
              <a:off x="3778725" y="4690575"/>
              <a:ext cx="184575" cy="184575"/>
            </a:xfrm>
            <a:custGeom>
              <a:rect b="b" l="l" r="r" t="t"/>
              <a:pathLst>
                <a:path extrusionOk="0" fill="none" h="7383" w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/>
          <p:nvPr/>
        </p:nvSpPr>
        <p:spPr>
          <a:xfrm>
            <a:off x="227926" y="4468013"/>
            <a:ext cx="498000" cy="430500"/>
          </a:xfrm>
          <a:prstGeom prst="snip2DiagRect">
            <a:avLst>
              <a:gd fmla="val 0" name="adj1"/>
              <a:gd fmla="val 32236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>
              <a:schemeClr val="l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28" y="-547688"/>
            <a:ext cx="3235500" cy="196071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4"/>
          <p:cNvSpPr/>
          <p:nvPr/>
        </p:nvSpPr>
        <p:spPr>
          <a:xfrm>
            <a:off x="-261050" y="1124025"/>
            <a:ext cx="4705200" cy="4705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4"/>
          <p:cNvSpPr/>
          <p:nvPr/>
        </p:nvSpPr>
        <p:spPr>
          <a:xfrm>
            <a:off x="4699850" y="1124025"/>
            <a:ext cx="4705200" cy="4705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34"/>
          <p:cNvPicPr preferRelativeResize="0"/>
          <p:nvPr/>
        </p:nvPicPr>
        <p:blipFill rotWithShape="1">
          <a:blip r:embed="rId3">
            <a:alphaModFix/>
          </a:blip>
          <a:srcRect b="50206" l="0" r="0" t="0"/>
          <a:stretch/>
        </p:blipFill>
        <p:spPr>
          <a:xfrm>
            <a:off x="5936725" y="4167181"/>
            <a:ext cx="3235500" cy="9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4"/>
          <p:cNvSpPr txBox="1"/>
          <p:nvPr>
            <p:ph type="title"/>
          </p:nvPr>
        </p:nvSpPr>
        <p:spPr>
          <a:xfrm>
            <a:off x="999050" y="2522200"/>
            <a:ext cx="191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5" name="Google Shape;295;p34"/>
          <p:cNvSpPr txBox="1"/>
          <p:nvPr>
            <p:ph idx="1" type="subTitle"/>
          </p:nvPr>
        </p:nvSpPr>
        <p:spPr>
          <a:xfrm>
            <a:off x="999050" y="3049900"/>
            <a:ext cx="1915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34"/>
          <p:cNvSpPr txBox="1"/>
          <p:nvPr>
            <p:ph idx="2" type="title"/>
          </p:nvPr>
        </p:nvSpPr>
        <p:spPr>
          <a:xfrm>
            <a:off x="3610850" y="2522225"/>
            <a:ext cx="191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7" name="Google Shape;297;p34"/>
          <p:cNvSpPr txBox="1"/>
          <p:nvPr>
            <p:ph idx="3" type="subTitle"/>
          </p:nvPr>
        </p:nvSpPr>
        <p:spPr>
          <a:xfrm>
            <a:off x="3610850" y="3049925"/>
            <a:ext cx="1915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34"/>
          <p:cNvSpPr txBox="1"/>
          <p:nvPr>
            <p:ph idx="4" type="title"/>
          </p:nvPr>
        </p:nvSpPr>
        <p:spPr>
          <a:xfrm>
            <a:off x="6222650" y="2522200"/>
            <a:ext cx="191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9" name="Google Shape;299;p34"/>
          <p:cNvSpPr txBox="1"/>
          <p:nvPr>
            <p:ph idx="5" type="subTitle"/>
          </p:nvPr>
        </p:nvSpPr>
        <p:spPr>
          <a:xfrm>
            <a:off x="6222650" y="3049900"/>
            <a:ext cx="1915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34"/>
          <p:cNvSpPr txBox="1"/>
          <p:nvPr>
            <p:ph hasCustomPrompt="1" idx="6" type="title"/>
          </p:nvPr>
        </p:nvSpPr>
        <p:spPr>
          <a:xfrm>
            <a:off x="1294400" y="1702328"/>
            <a:ext cx="13248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1" name="Google Shape;301;p34"/>
          <p:cNvSpPr txBox="1"/>
          <p:nvPr>
            <p:ph hasCustomPrompt="1" idx="7" type="title"/>
          </p:nvPr>
        </p:nvSpPr>
        <p:spPr>
          <a:xfrm>
            <a:off x="3906201" y="1702340"/>
            <a:ext cx="13248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2" name="Google Shape;302;p34"/>
          <p:cNvSpPr txBox="1"/>
          <p:nvPr>
            <p:ph hasCustomPrompt="1" idx="8" type="title"/>
          </p:nvPr>
        </p:nvSpPr>
        <p:spPr>
          <a:xfrm>
            <a:off x="6518002" y="1702328"/>
            <a:ext cx="1324800" cy="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3" name="Google Shape;303;p34"/>
          <p:cNvSpPr txBox="1"/>
          <p:nvPr>
            <p:ph idx="9"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/>
          <p:nvPr/>
        </p:nvSpPr>
        <p:spPr>
          <a:xfrm>
            <a:off x="4412238" y="-1097250"/>
            <a:ext cx="5489700" cy="54897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7" name="Google Shape;307;p35"/>
          <p:cNvSpPr txBox="1"/>
          <p:nvPr>
            <p:ph idx="2" type="title"/>
          </p:nvPr>
        </p:nvSpPr>
        <p:spPr>
          <a:xfrm>
            <a:off x="890875" y="2358440"/>
            <a:ext cx="2241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8" name="Google Shape;308;p35"/>
          <p:cNvSpPr txBox="1"/>
          <p:nvPr>
            <p:ph idx="1" type="subTitle"/>
          </p:nvPr>
        </p:nvSpPr>
        <p:spPr>
          <a:xfrm>
            <a:off x="890875" y="2886140"/>
            <a:ext cx="22419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35"/>
          <p:cNvSpPr txBox="1"/>
          <p:nvPr>
            <p:ph idx="3" type="title"/>
          </p:nvPr>
        </p:nvSpPr>
        <p:spPr>
          <a:xfrm>
            <a:off x="3439563" y="2358440"/>
            <a:ext cx="2241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0" name="Google Shape;310;p35"/>
          <p:cNvSpPr txBox="1"/>
          <p:nvPr>
            <p:ph idx="4" type="subTitle"/>
          </p:nvPr>
        </p:nvSpPr>
        <p:spPr>
          <a:xfrm>
            <a:off x="3439563" y="2886140"/>
            <a:ext cx="22419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35"/>
          <p:cNvSpPr txBox="1"/>
          <p:nvPr>
            <p:ph idx="5" type="title"/>
          </p:nvPr>
        </p:nvSpPr>
        <p:spPr>
          <a:xfrm>
            <a:off x="5988275" y="2358440"/>
            <a:ext cx="2241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2" name="Google Shape;312;p35"/>
          <p:cNvSpPr txBox="1"/>
          <p:nvPr>
            <p:ph idx="6" type="subTitle"/>
          </p:nvPr>
        </p:nvSpPr>
        <p:spPr>
          <a:xfrm>
            <a:off x="5988275" y="2886140"/>
            <a:ext cx="22419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3" name="Google Shape;313;p35"/>
          <p:cNvGrpSpPr/>
          <p:nvPr/>
        </p:nvGrpSpPr>
        <p:grpSpPr>
          <a:xfrm>
            <a:off x="8373782" y="4621856"/>
            <a:ext cx="882480" cy="329031"/>
            <a:chOff x="4042650" y="642025"/>
            <a:chExt cx="1154625" cy="430500"/>
          </a:xfrm>
        </p:grpSpPr>
        <p:sp>
          <p:nvSpPr>
            <p:cNvPr id="314" name="Google Shape;314;p35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fmla="val 0" name="adj1"/>
                <a:gd fmla="val 32236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fmla="val 0" name="adj1"/>
                <a:gd fmla="val 32236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35"/>
          <p:cNvGrpSpPr/>
          <p:nvPr/>
        </p:nvGrpSpPr>
        <p:grpSpPr>
          <a:xfrm rot="10800000">
            <a:off x="5649001" y="4534812"/>
            <a:ext cx="2724785" cy="350705"/>
            <a:chOff x="198225" y="4390550"/>
            <a:chExt cx="3765075" cy="484600"/>
          </a:xfrm>
        </p:grpSpPr>
        <p:sp>
          <p:nvSpPr>
            <p:cNvPr id="317" name="Google Shape;317;p35"/>
            <p:cNvSpPr/>
            <p:nvPr/>
          </p:nvSpPr>
          <p:spPr>
            <a:xfrm>
              <a:off x="198225" y="4390550"/>
              <a:ext cx="3580525" cy="392325"/>
            </a:xfrm>
            <a:custGeom>
              <a:rect b="b" l="l" r="r" t="t"/>
              <a:pathLst>
                <a:path extrusionOk="0" fill="none" h="15693" w="143221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3778725" y="4690575"/>
              <a:ext cx="184575" cy="184575"/>
            </a:xfrm>
            <a:custGeom>
              <a:rect b="b" l="l" r="r" t="t"/>
              <a:pathLst>
                <a:path extrusionOk="0" fill="none" h="7383" w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35"/>
          <p:cNvSpPr/>
          <p:nvPr/>
        </p:nvSpPr>
        <p:spPr>
          <a:xfrm>
            <a:off x="-516031" y="3019200"/>
            <a:ext cx="2707800" cy="27078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35"/>
          <p:cNvPicPr preferRelativeResize="0"/>
          <p:nvPr/>
        </p:nvPicPr>
        <p:blipFill rotWithShape="1">
          <a:blip r:embed="rId3">
            <a:alphaModFix/>
          </a:blip>
          <a:srcRect b="44478" l="0" r="0" t="0"/>
          <a:stretch/>
        </p:blipFill>
        <p:spPr>
          <a:xfrm>
            <a:off x="70550" y="54126"/>
            <a:ext cx="2502225" cy="84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/>
          <p:nvPr/>
        </p:nvSpPr>
        <p:spPr>
          <a:xfrm>
            <a:off x="-650500" y="-832950"/>
            <a:ext cx="4289400" cy="4289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36"/>
          <p:cNvPicPr preferRelativeResize="0"/>
          <p:nvPr/>
        </p:nvPicPr>
        <p:blipFill rotWithShape="1">
          <a:blip r:embed="rId3">
            <a:alphaModFix/>
          </a:blip>
          <a:srcRect b="34314" l="0" r="28886" t="0"/>
          <a:stretch/>
        </p:blipFill>
        <p:spPr>
          <a:xfrm>
            <a:off x="6685800" y="3758425"/>
            <a:ext cx="2380825" cy="133267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6"/>
          <p:cNvSpPr txBox="1"/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5" name="Google Shape;325;p36"/>
          <p:cNvSpPr txBox="1"/>
          <p:nvPr>
            <p:ph idx="2" type="title"/>
          </p:nvPr>
        </p:nvSpPr>
        <p:spPr>
          <a:xfrm>
            <a:off x="865180" y="1537650"/>
            <a:ext cx="1880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6" name="Google Shape;326;p36"/>
          <p:cNvSpPr txBox="1"/>
          <p:nvPr>
            <p:ph idx="1" type="subTitle"/>
          </p:nvPr>
        </p:nvSpPr>
        <p:spPr>
          <a:xfrm>
            <a:off x="3390000" y="1493700"/>
            <a:ext cx="48303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36"/>
          <p:cNvSpPr txBox="1"/>
          <p:nvPr>
            <p:ph idx="3" type="title"/>
          </p:nvPr>
        </p:nvSpPr>
        <p:spPr>
          <a:xfrm>
            <a:off x="863525" y="2592560"/>
            <a:ext cx="1883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8" name="Google Shape;328;p36"/>
          <p:cNvSpPr txBox="1"/>
          <p:nvPr>
            <p:ph idx="4" type="subTitle"/>
          </p:nvPr>
        </p:nvSpPr>
        <p:spPr>
          <a:xfrm>
            <a:off x="3391200" y="2550906"/>
            <a:ext cx="48279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36"/>
          <p:cNvSpPr txBox="1"/>
          <p:nvPr>
            <p:ph idx="5" type="title"/>
          </p:nvPr>
        </p:nvSpPr>
        <p:spPr>
          <a:xfrm>
            <a:off x="863526" y="3647470"/>
            <a:ext cx="1883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0" name="Google Shape;330;p36"/>
          <p:cNvSpPr txBox="1"/>
          <p:nvPr>
            <p:ph idx="6" type="subTitle"/>
          </p:nvPr>
        </p:nvSpPr>
        <p:spPr>
          <a:xfrm>
            <a:off x="3391200" y="3605112"/>
            <a:ext cx="48279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6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"/>
          <p:cNvSpPr/>
          <p:nvPr/>
        </p:nvSpPr>
        <p:spPr>
          <a:xfrm>
            <a:off x="4412238" y="-1097250"/>
            <a:ext cx="5489700" cy="54897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4" name="Google Shape;334;p37"/>
          <p:cNvSpPr txBox="1"/>
          <p:nvPr>
            <p:ph idx="2" type="title"/>
          </p:nvPr>
        </p:nvSpPr>
        <p:spPr>
          <a:xfrm>
            <a:off x="890875" y="3312190"/>
            <a:ext cx="22419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5" name="Google Shape;335;p37"/>
          <p:cNvSpPr txBox="1"/>
          <p:nvPr>
            <p:ph idx="1" type="subTitle"/>
          </p:nvPr>
        </p:nvSpPr>
        <p:spPr>
          <a:xfrm>
            <a:off x="890875" y="3839896"/>
            <a:ext cx="2241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37"/>
          <p:cNvSpPr txBox="1"/>
          <p:nvPr>
            <p:ph idx="3" type="title"/>
          </p:nvPr>
        </p:nvSpPr>
        <p:spPr>
          <a:xfrm>
            <a:off x="3439563" y="3312190"/>
            <a:ext cx="22419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7" name="Google Shape;337;p37"/>
          <p:cNvSpPr txBox="1"/>
          <p:nvPr>
            <p:ph idx="4" type="subTitle"/>
          </p:nvPr>
        </p:nvSpPr>
        <p:spPr>
          <a:xfrm>
            <a:off x="3439575" y="3839896"/>
            <a:ext cx="2241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37"/>
          <p:cNvSpPr txBox="1"/>
          <p:nvPr>
            <p:ph idx="5" type="title"/>
          </p:nvPr>
        </p:nvSpPr>
        <p:spPr>
          <a:xfrm>
            <a:off x="5988275" y="3312190"/>
            <a:ext cx="22419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9" name="Google Shape;339;p37"/>
          <p:cNvSpPr txBox="1"/>
          <p:nvPr>
            <p:ph idx="6" type="subTitle"/>
          </p:nvPr>
        </p:nvSpPr>
        <p:spPr>
          <a:xfrm>
            <a:off x="5988275" y="3839896"/>
            <a:ext cx="2241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40" name="Google Shape;340;p37"/>
          <p:cNvGrpSpPr/>
          <p:nvPr/>
        </p:nvGrpSpPr>
        <p:grpSpPr>
          <a:xfrm>
            <a:off x="8373782" y="4621856"/>
            <a:ext cx="882480" cy="329031"/>
            <a:chOff x="4042650" y="642025"/>
            <a:chExt cx="1154625" cy="430500"/>
          </a:xfrm>
        </p:grpSpPr>
        <p:sp>
          <p:nvSpPr>
            <p:cNvPr id="341" name="Google Shape;341;p37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fmla="val 0" name="adj1"/>
                <a:gd fmla="val 32236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fmla="val 0" name="adj1"/>
                <a:gd fmla="val 32236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" name="Google Shape;343;p37"/>
          <p:cNvGrpSpPr/>
          <p:nvPr/>
        </p:nvGrpSpPr>
        <p:grpSpPr>
          <a:xfrm rot="10800000">
            <a:off x="5649001" y="4534812"/>
            <a:ext cx="2724785" cy="350705"/>
            <a:chOff x="198225" y="4390550"/>
            <a:chExt cx="3765075" cy="484600"/>
          </a:xfrm>
        </p:grpSpPr>
        <p:sp>
          <p:nvSpPr>
            <p:cNvPr id="344" name="Google Shape;344;p37"/>
            <p:cNvSpPr/>
            <p:nvPr/>
          </p:nvSpPr>
          <p:spPr>
            <a:xfrm>
              <a:off x="198225" y="4390550"/>
              <a:ext cx="3580525" cy="392325"/>
            </a:xfrm>
            <a:custGeom>
              <a:rect b="b" l="l" r="r" t="t"/>
              <a:pathLst>
                <a:path extrusionOk="0" fill="none" h="15693" w="143221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3778725" y="4690575"/>
              <a:ext cx="184575" cy="184575"/>
            </a:xfrm>
            <a:custGeom>
              <a:rect b="b" l="l" r="r" t="t"/>
              <a:pathLst>
                <a:path extrusionOk="0" fill="none" h="7383" w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37"/>
          <p:cNvSpPr/>
          <p:nvPr/>
        </p:nvSpPr>
        <p:spPr>
          <a:xfrm>
            <a:off x="-516031" y="3019200"/>
            <a:ext cx="2707800" cy="27078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37"/>
          <p:cNvPicPr preferRelativeResize="0"/>
          <p:nvPr/>
        </p:nvPicPr>
        <p:blipFill rotWithShape="1">
          <a:blip r:embed="rId3">
            <a:alphaModFix/>
          </a:blip>
          <a:srcRect b="44478" l="0" r="0" t="0"/>
          <a:stretch/>
        </p:blipFill>
        <p:spPr>
          <a:xfrm>
            <a:off x="70550" y="54126"/>
            <a:ext cx="2502225" cy="8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7"/>
          <p:cNvSpPr/>
          <p:nvPr>
            <p:ph idx="7" type="pic"/>
          </p:nvPr>
        </p:nvSpPr>
        <p:spPr>
          <a:xfrm>
            <a:off x="2376450" y="1285600"/>
            <a:ext cx="4368000" cy="1933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6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/>
          <p:nvPr/>
        </p:nvSpPr>
        <p:spPr>
          <a:xfrm>
            <a:off x="-650500" y="-832950"/>
            <a:ext cx="4289400" cy="4289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38"/>
          <p:cNvPicPr preferRelativeResize="0"/>
          <p:nvPr/>
        </p:nvPicPr>
        <p:blipFill rotWithShape="1">
          <a:blip r:embed="rId3">
            <a:alphaModFix/>
          </a:blip>
          <a:srcRect b="34314" l="0" r="28886" t="0"/>
          <a:stretch/>
        </p:blipFill>
        <p:spPr>
          <a:xfrm>
            <a:off x="6685800" y="3758425"/>
            <a:ext cx="2380825" cy="133267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8"/>
          <p:cNvSpPr txBox="1"/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3" name="Google Shape;353;p38"/>
          <p:cNvSpPr txBox="1"/>
          <p:nvPr>
            <p:ph idx="2" type="title"/>
          </p:nvPr>
        </p:nvSpPr>
        <p:spPr>
          <a:xfrm>
            <a:off x="5198756" y="1168750"/>
            <a:ext cx="2079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4" name="Google Shape;354;p38"/>
          <p:cNvSpPr txBox="1"/>
          <p:nvPr>
            <p:ph idx="1" type="subTitle"/>
          </p:nvPr>
        </p:nvSpPr>
        <p:spPr>
          <a:xfrm>
            <a:off x="5196925" y="1696447"/>
            <a:ext cx="3130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38"/>
          <p:cNvSpPr txBox="1"/>
          <p:nvPr>
            <p:ph idx="3" type="title"/>
          </p:nvPr>
        </p:nvSpPr>
        <p:spPr>
          <a:xfrm>
            <a:off x="5196925" y="2299857"/>
            <a:ext cx="2083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6" name="Google Shape;356;p38"/>
          <p:cNvSpPr txBox="1"/>
          <p:nvPr>
            <p:ph idx="4" type="subTitle"/>
          </p:nvPr>
        </p:nvSpPr>
        <p:spPr>
          <a:xfrm>
            <a:off x="5197703" y="2829849"/>
            <a:ext cx="3128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38"/>
          <p:cNvSpPr txBox="1"/>
          <p:nvPr>
            <p:ph idx="5" type="title"/>
          </p:nvPr>
        </p:nvSpPr>
        <p:spPr>
          <a:xfrm>
            <a:off x="5196926" y="3430965"/>
            <a:ext cx="2083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8" name="Google Shape;358;p38"/>
          <p:cNvSpPr txBox="1"/>
          <p:nvPr>
            <p:ph idx="6" type="subTitle"/>
          </p:nvPr>
        </p:nvSpPr>
        <p:spPr>
          <a:xfrm>
            <a:off x="5197703" y="3960250"/>
            <a:ext cx="3128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38"/>
          <p:cNvSpPr txBox="1"/>
          <p:nvPr>
            <p:ph hasCustomPrompt="1" idx="7" type="title"/>
          </p:nvPr>
        </p:nvSpPr>
        <p:spPr>
          <a:xfrm>
            <a:off x="4010579" y="1500185"/>
            <a:ext cx="10854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0" name="Google Shape;360;p38"/>
          <p:cNvSpPr txBox="1"/>
          <p:nvPr>
            <p:ph hasCustomPrompt="1" idx="8" type="title"/>
          </p:nvPr>
        </p:nvSpPr>
        <p:spPr>
          <a:xfrm>
            <a:off x="4029300" y="2633994"/>
            <a:ext cx="10854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1" name="Google Shape;361;p38"/>
          <p:cNvSpPr txBox="1"/>
          <p:nvPr>
            <p:ph hasCustomPrompt="1" idx="9" type="title"/>
          </p:nvPr>
        </p:nvSpPr>
        <p:spPr>
          <a:xfrm>
            <a:off x="4029300" y="3767720"/>
            <a:ext cx="10854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2" name="Google Shape;362;p38"/>
          <p:cNvSpPr/>
          <p:nvPr>
            <p:ph idx="13" type="pic"/>
          </p:nvPr>
        </p:nvSpPr>
        <p:spPr>
          <a:xfrm>
            <a:off x="720000" y="1571500"/>
            <a:ext cx="3085800" cy="27960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5">
  <p:cSld name="CUSTOM_6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9"/>
          <p:cNvSpPr/>
          <p:nvPr/>
        </p:nvSpPr>
        <p:spPr>
          <a:xfrm>
            <a:off x="4412238" y="-1097250"/>
            <a:ext cx="5489700" cy="54897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6" name="Google Shape;366;p39"/>
          <p:cNvSpPr txBox="1"/>
          <p:nvPr>
            <p:ph idx="2" type="title"/>
          </p:nvPr>
        </p:nvSpPr>
        <p:spPr>
          <a:xfrm>
            <a:off x="775575" y="3166571"/>
            <a:ext cx="2338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7" name="Google Shape;367;p39"/>
          <p:cNvSpPr txBox="1"/>
          <p:nvPr>
            <p:ph idx="1" type="subTitle"/>
          </p:nvPr>
        </p:nvSpPr>
        <p:spPr>
          <a:xfrm>
            <a:off x="775575" y="2575850"/>
            <a:ext cx="2338200" cy="61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39"/>
          <p:cNvSpPr txBox="1"/>
          <p:nvPr>
            <p:ph idx="3" type="title"/>
          </p:nvPr>
        </p:nvSpPr>
        <p:spPr>
          <a:xfrm>
            <a:off x="3402894" y="3166571"/>
            <a:ext cx="2338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9" name="Google Shape;369;p39"/>
          <p:cNvSpPr txBox="1"/>
          <p:nvPr>
            <p:ph idx="4" type="subTitle"/>
          </p:nvPr>
        </p:nvSpPr>
        <p:spPr>
          <a:xfrm>
            <a:off x="3402894" y="2575850"/>
            <a:ext cx="2338200" cy="61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39"/>
          <p:cNvSpPr txBox="1"/>
          <p:nvPr>
            <p:ph idx="5" type="title"/>
          </p:nvPr>
        </p:nvSpPr>
        <p:spPr>
          <a:xfrm>
            <a:off x="6089913" y="3166571"/>
            <a:ext cx="2338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1" name="Google Shape;371;p39"/>
          <p:cNvSpPr txBox="1"/>
          <p:nvPr>
            <p:ph idx="6" type="subTitle"/>
          </p:nvPr>
        </p:nvSpPr>
        <p:spPr>
          <a:xfrm>
            <a:off x="6089913" y="2575850"/>
            <a:ext cx="2338200" cy="61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72" name="Google Shape;372;p39"/>
          <p:cNvGrpSpPr/>
          <p:nvPr/>
        </p:nvGrpSpPr>
        <p:grpSpPr>
          <a:xfrm>
            <a:off x="8373782" y="4621856"/>
            <a:ext cx="882480" cy="329031"/>
            <a:chOff x="4042650" y="642025"/>
            <a:chExt cx="1154625" cy="430500"/>
          </a:xfrm>
        </p:grpSpPr>
        <p:sp>
          <p:nvSpPr>
            <p:cNvPr id="373" name="Google Shape;373;p39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fmla="val 0" name="adj1"/>
                <a:gd fmla="val 32236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fmla="val 0" name="adj1"/>
                <a:gd fmla="val 32236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39"/>
          <p:cNvGrpSpPr/>
          <p:nvPr/>
        </p:nvGrpSpPr>
        <p:grpSpPr>
          <a:xfrm rot="10800000">
            <a:off x="5649001" y="4534812"/>
            <a:ext cx="2724785" cy="350705"/>
            <a:chOff x="198225" y="4390550"/>
            <a:chExt cx="3765075" cy="484600"/>
          </a:xfrm>
        </p:grpSpPr>
        <p:sp>
          <p:nvSpPr>
            <p:cNvPr id="376" name="Google Shape;376;p39"/>
            <p:cNvSpPr/>
            <p:nvPr/>
          </p:nvSpPr>
          <p:spPr>
            <a:xfrm>
              <a:off x="198225" y="4390550"/>
              <a:ext cx="3580525" cy="392325"/>
            </a:xfrm>
            <a:custGeom>
              <a:rect b="b" l="l" r="r" t="t"/>
              <a:pathLst>
                <a:path extrusionOk="0" fill="none" h="15693" w="143221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3778725" y="4690575"/>
              <a:ext cx="184575" cy="184575"/>
            </a:xfrm>
            <a:custGeom>
              <a:rect b="b" l="l" r="r" t="t"/>
              <a:pathLst>
                <a:path extrusionOk="0" fill="none" h="7383" w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39"/>
          <p:cNvSpPr/>
          <p:nvPr/>
        </p:nvSpPr>
        <p:spPr>
          <a:xfrm>
            <a:off x="-516031" y="3019200"/>
            <a:ext cx="2707800" cy="27078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39"/>
          <p:cNvPicPr preferRelativeResize="0"/>
          <p:nvPr/>
        </p:nvPicPr>
        <p:blipFill rotWithShape="1">
          <a:blip r:embed="rId3">
            <a:alphaModFix/>
          </a:blip>
          <a:srcRect b="44478" l="0" r="0" t="0"/>
          <a:stretch/>
        </p:blipFill>
        <p:spPr>
          <a:xfrm>
            <a:off x="70550" y="54126"/>
            <a:ext cx="2502225" cy="84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/>
          <p:nvPr/>
        </p:nvSpPr>
        <p:spPr>
          <a:xfrm>
            <a:off x="5152050" y="1017725"/>
            <a:ext cx="4059000" cy="40590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0"/>
          <p:cNvSpPr/>
          <p:nvPr/>
        </p:nvSpPr>
        <p:spPr>
          <a:xfrm>
            <a:off x="-695325" y="-1274025"/>
            <a:ext cx="4912200" cy="4912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0"/>
          <p:cNvSpPr/>
          <p:nvPr/>
        </p:nvSpPr>
        <p:spPr>
          <a:xfrm>
            <a:off x="535025" y="277250"/>
            <a:ext cx="8073900" cy="45891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>
              <a:schemeClr val="l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0"/>
          <p:cNvSpPr txBox="1"/>
          <p:nvPr>
            <p:ph type="title"/>
          </p:nvPr>
        </p:nvSpPr>
        <p:spPr>
          <a:xfrm>
            <a:off x="720000" y="43891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5" name="Google Shape;385;p40"/>
          <p:cNvSpPr txBox="1"/>
          <p:nvPr>
            <p:ph idx="2" type="title"/>
          </p:nvPr>
        </p:nvSpPr>
        <p:spPr>
          <a:xfrm>
            <a:off x="927243" y="1766400"/>
            <a:ext cx="218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6" name="Google Shape;386;p40"/>
          <p:cNvSpPr txBox="1"/>
          <p:nvPr>
            <p:ph idx="1" type="subTitle"/>
          </p:nvPr>
        </p:nvSpPr>
        <p:spPr>
          <a:xfrm>
            <a:off x="927143" y="2204775"/>
            <a:ext cx="21888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40"/>
          <p:cNvSpPr txBox="1"/>
          <p:nvPr>
            <p:ph idx="3" type="title"/>
          </p:nvPr>
        </p:nvSpPr>
        <p:spPr>
          <a:xfrm>
            <a:off x="6028057" y="1766400"/>
            <a:ext cx="218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8" name="Google Shape;388;p40"/>
          <p:cNvSpPr txBox="1"/>
          <p:nvPr>
            <p:ph idx="4" type="subTitle"/>
          </p:nvPr>
        </p:nvSpPr>
        <p:spPr>
          <a:xfrm>
            <a:off x="6028043" y="2204775"/>
            <a:ext cx="21888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40"/>
          <p:cNvSpPr txBox="1"/>
          <p:nvPr>
            <p:ph idx="5" type="title"/>
          </p:nvPr>
        </p:nvSpPr>
        <p:spPr>
          <a:xfrm>
            <a:off x="927243" y="3199800"/>
            <a:ext cx="218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0" name="Google Shape;390;p40"/>
          <p:cNvSpPr txBox="1"/>
          <p:nvPr>
            <p:ph idx="6" type="subTitle"/>
          </p:nvPr>
        </p:nvSpPr>
        <p:spPr>
          <a:xfrm>
            <a:off x="927143" y="3638175"/>
            <a:ext cx="21888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40"/>
          <p:cNvSpPr txBox="1"/>
          <p:nvPr>
            <p:ph idx="7" type="title"/>
          </p:nvPr>
        </p:nvSpPr>
        <p:spPr>
          <a:xfrm>
            <a:off x="6028057" y="3199800"/>
            <a:ext cx="218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2" name="Google Shape;392;p40"/>
          <p:cNvSpPr txBox="1"/>
          <p:nvPr>
            <p:ph idx="8" type="subTitle"/>
          </p:nvPr>
        </p:nvSpPr>
        <p:spPr>
          <a:xfrm>
            <a:off x="6028043" y="3638175"/>
            <a:ext cx="21888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40"/>
          <p:cNvSpPr/>
          <p:nvPr/>
        </p:nvSpPr>
        <p:spPr>
          <a:xfrm>
            <a:off x="8608950" y="224775"/>
            <a:ext cx="295500" cy="255300"/>
          </a:xfrm>
          <a:prstGeom prst="snip2DiagRect">
            <a:avLst>
              <a:gd fmla="val 0" name="adj1"/>
              <a:gd fmla="val 32236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>
              <a:schemeClr val="l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0"/>
          <p:cNvSpPr/>
          <p:nvPr/>
        </p:nvSpPr>
        <p:spPr>
          <a:xfrm>
            <a:off x="239550" y="4663425"/>
            <a:ext cx="295500" cy="255300"/>
          </a:xfrm>
          <a:prstGeom prst="snip2DiagRect">
            <a:avLst>
              <a:gd fmla="val 0" name="adj1"/>
              <a:gd fmla="val 32236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>
              <a:schemeClr val="l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2" type="title"/>
          </p:nvPr>
        </p:nvSpPr>
        <p:spPr>
          <a:xfrm>
            <a:off x="1535050" y="3501550"/>
            <a:ext cx="27228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3" type="title"/>
          </p:nvPr>
        </p:nvSpPr>
        <p:spPr>
          <a:xfrm>
            <a:off x="4904150" y="3501550"/>
            <a:ext cx="27228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" type="subTitle"/>
          </p:nvPr>
        </p:nvSpPr>
        <p:spPr>
          <a:xfrm>
            <a:off x="4904152" y="2295475"/>
            <a:ext cx="27228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" name="Google Shape;50;p5"/>
          <p:cNvSpPr txBox="1"/>
          <p:nvPr>
            <p:ph idx="4" type="subTitle"/>
          </p:nvPr>
        </p:nvSpPr>
        <p:spPr>
          <a:xfrm>
            <a:off x="1535050" y="2295475"/>
            <a:ext cx="27228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" name="Google Shape;51;p5"/>
          <p:cNvSpPr/>
          <p:nvPr/>
        </p:nvSpPr>
        <p:spPr>
          <a:xfrm>
            <a:off x="-944225" y="-771375"/>
            <a:ext cx="5017200" cy="5017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6250675" y="2068287"/>
            <a:ext cx="3603600" cy="3603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/>
          <p:nvPr/>
        </p:nvSpPr>
        <p:spPr>
          <a:xfrm>
            <a:off x="8423988" y="859361"/>
            <a:ext cx="400800" cy="362400"/>
          </a:xfrm>
          <a:prstGeom prst="snip2DiagRect">
            <a:avLst>
              <a:gd fmla="val 0" name="adj1"/>
              <a:gd fmla="val 32236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>
              <a:schemeClr val="l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"/>
          <p:cNvSpPr/>
          <p:nvPr/>
        </p:nvSpPr>
        <p:spPr>
          <a:xfrm>
            <a:off x="312288" y="4468061"/>
            <a:ext cx="400800" cy="362400"/>
          </a:xfrm>
          <a:prstGeom prst="snip2DiagRect">
            <a:avLst>
              <a:gd fmla="val 0" name="adj1"/>
              <a:gd fmla="val 32236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>
              <a:schemeClr val="l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" name="Google Shape;55;p5"/>
          <p:cNvGrpSpPr/>
          <p:nvPr/>
        </p:nvGrpSpPr>
        <p:grpSpPr>
          <a:xfrm rot="-5400000">
            <a:off x="-816695" y="997044"/>
            <a:ext cx="2428951" cy="434862"/>
            <a:chOff x="1358103" y="3291921"/>
            <a:chExt cx="3368397" cy="603054"/>
          </a:xfrm>
        </p:grpSpPr>
        <p:sp>
          <p:nvSpPr>
            <p:cNvPr id="56" name="Google Shape;56;p5"/>
            <p:cNvSpPr/>
            <p:nvPr/>
          </p:nvSpPr>
          <p:spPr>
            <a:xfrm>
              <a:off x="1483200" y="3347875"/>
              <a:ext cx="3243300" cy="547100"/>
            </a:xfrm>
            <a:custGeom>
              <a:rect b="b" l="l" r="r" t="t"/>
              <a:pathLst>
                <a:path extrusionOk="0" fill="none" h="21884" w="129732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1358103" y="3291921"/>
              <a:ext cx="125123" cy="125328"/>
            </a:xfrm>
            <a:custGeom>
              <a:rect b="b" l="l" r="r" t="t"/>
              <a:pathLst>
                <a:path extrusionOk="0" fill="none" h="7394" w="7383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" name="Google Shape;58;p5"/>
          <p:cNvPicPr preferRelativeResize="0"/>
          <p:nvPr/>
        </p:nvPicPr>
        <p:blipFill rotWithShape="1">
          <a:blip r:embed="rId3">
            <a:alphaModFix/>
          </a:blip>
          <a:srcRect b="33936" l="0" r="0" t="0"/>
          <a:stretch/>
        </p:blipFill>
        <p:spPr>
          <a:xfrm>
            <a:off x="5796100" y="3803150"/>
            <a:ext cx="3347900" cy="134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"/>
          <p:cNvPicPr preferRelativeResize="0"/>
          <p:nvPr/>
        </p:nvPicPr>
        <p:blipFill rotWithShape="1">
          <a:blip r:embed="rId3">
            <a:alphaModFix/>
          </a:blip>
          <a:srcRect b="0" l="63921" r="0" t="0"/>
          <a:stretch/>
        </p:blipFill>
        <p:spPr>
          <a:xfrm>
            <a:off x="0" y="2545350"/>
            <a:ext cx="1207900" cy="202887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5"/>
          <p:cNvSpPr/>
          <p:nvPr/>
        </p:nvSpPr>
        <p:spPr>
          <a:xfrm>
            <a:off x="8423988" y="322506"/>
            <a:ext cx="400800" cy="362400"/>
          </a:xfrm>
          <a:prstGeom prst="snip2DiagRect">
            <a:avLst>
              <a:gd fmla="val 0" name="adj1"/>
              <a:gd fmla="val 32236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>
              <a:schemeClr val="l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/>
          <p:cNvSpPr/>
          <p:nvPr/>
        </p:nvSpPr>
        <p:spPr>
          <a:xfrm>
            <a:off x="6014575" y="1982125"/>
            <a:ext cx="4982400" cy="4982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1"/>
          <p:cNvSpPr txBox="1"/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8" name="Google Shape;398;p41"/>
          <p:cNvSpPr txBox="1"/>
          <p:nvPr>
            <p:ph idx="2" type="title"/>
          </p:nvPr>
        </p:nvSpPr>
        <p:spPr>
          <a:xfrm>
            <a:off x="720106" y="1809875"/>
            <a:ext cx="218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9" name="Google Shape;399;p41"/>
          <p:cNvSpPr txBox="1"/>
          <p:nvPr>
            <p:ph idx="1" type="subTitle"/>
          </p:nvPr>
        </p:nvSpPr>
        <p:spPr>
          <a:xfrm>
            <a:off x="720006" y="2248250"/>
            <a:ext cx="2188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41"/>
          <p:cNvSpPr txBox="1"/>
          <p:nvPr>
            <p:ph idx="3" type="title"/>
          </p:nvPr>
        </p:nvSpPr>
        <p:spPr>
          <a:xfrm>
            <a:off x="3490594" y="1809875"/>
            <a:ext cx="218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1" name="Google Shape;401;p41"/>
          <p:cNvSpPr txBox="1"/>
          <p:nvPr>
            <p:ph idx="4" type="subTitle"/>
          </p:nvPr>
        </p:nvSpPr>
        <p:spPr>
          <a:xfrm>
            <a:off x="3490575" y="2248250"/>
            <a:ext cx="2188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41"/>
          <p:cNvSpPr txBox="1"/>
          <p:nvPr>
            <p:ph idx="5" type="title"/>
          </p:nvPr>
        </p:nvSpPr>
        <p:spPr>
          <a:xfrm>
            <a:off x="720106" y="3550125"/>
            <a:ext cx="218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3" name="Google Shape;403;p41"/>
          <p:cNvSpPr txBox="1"/>
          <p:nvPr>
            <p:ph idx="6" type="subTitle"/>
          </p:nvPr>
        </p:nvSpPr>
        <p:spPr>
          <a:xfrm>
            <a:off x="720006" y="3988500"/>
            <a:ext cx="2188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41"/>
          <p:cNvSpPr txBox="1"/>
          <p:nvPr>
            <p:ph idx="7" type="title"/>
          </p:nvPr>
        </p:nvSpPr>
        <p:spPr>
          <a:xfrm>
            <a:off x="3490594" y="3550125"/>
            <a:ext cx="218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5" name="Google Shape;405;p41"/>
          <p:cNvSpPr txBox="1"/>
          <p:nvPr>
            <p:ph idx="8" type="subTitle"/>
          </p:nvPr>
        </p:nvSpPr>
        <p:spPr>
          <a:xfrm>
            <a:off x="3490575" y="3988500"/>
            <a:ext cx="2188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06" name="Google Shape;406;p41"/>
          <p:cNvGrpSpPr/>
          <p:nvPr/>
        </p:nvGrpSpPr>
        <p:grpSpPr>
          <a:xfrm>
            <a:off x="7165188" y="-12"/>
            <a:ext cx="1852400" cy="5143500"/>
            <a:chOff x="7165188" y="-12"/>
            <a:chExt cx="1852400" cy="5143500"/>
          </a:xfrm>
        </p:grpSpPr>
        <p:grpSp>
          <p:nvGrpSpPr>
            <p:cNvPr id="407" name="Google Shape;407;p41"/>
            <p:cNvGrpSpPr/>
            <p:nvPr/>
          </p:nvGrpSpPr>
          <p:grpSpPr>
            <a:xfrm flipH="1" rot="5400000">
              <a:off x="6164325" y="3018650"/>
              <a:ext cx="3765075" cy="484600"/>
              <a:chOff x="198225" y="4390550"/>
              <a:chExt cx="3765075" cy="484600"/>
            </a:xfrm>
          </p:grpSpPr>
          <p:sp>
            <p:nvSpPr>
              <p:cNvPr id="408" name="Google Shape;408;p41"/>
              <p:cNvSpPr/>
              <p:nvPr/>
            </p:nvSpPr>
            <p:spPr>
              <a:xfrm>
                <a:off x="198225" y="4390550"/>
                <a:ext cx="3580525" cy="392325"/>
              </a:xfrm>
              <a:custGeom>
                <a:rect b="b" l="l" r="r" t="t"/>
                <a:pathLst>
                  <a:path extrusionOk="0" fill="none" h="15693" w="143221">
                    <a:moveTo>
                      <a:pt x="1" y="7585"/>
                    </a:moveTo>
                    <a:lnTo>
                      <a:pt x="21063" y="7585"/>
                    </a:lnTo>
                    <a:lnTo>
                      <a:pt x="28659" y="1"/>
                    </a:lnTo>
                    <a:lnTo>
                      <a:pt x="118492" y="1"/>
                    </a:lnTo>
                    <a:lnTo>
                      <a:pt x="134172" y="15693"/>
                    </a:lnTo>
                    <a:lnTo>
                      <a:pt x="143221" y="15693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41"/>
              <p:cNvSpPr/>
              <p:nvPr/>
            </p:nvSpPr>
            <p:spPr>
              <a:xfrm>
                <a:off x="3778725" y="4690575"/>
                <a:ext cx="184575" cy="184575"/>
              </a:xfrm>
              <a:custGeom>
                <a:rect b="b" l="l" r="r" t="t"/>
                <a:pathLst>
                  <a:path extrusionOk="0" fill="none" h="7383" w="7383">
                    <a:moveTo>
                      <a:pt x="1" y="3692"/>
                    </a:moveTo>
                    <a:cubicBezTo>
                      <a:pt x="1" y="1656"/>
                      <a:pt x="1656" y="1"/>
                      <a:pt x="3692" y="1"/>
                    </a:cubicBezTo>
                    <a:cubicBezTo>
                      <a:pt x="5728" y="1"/>
                      <a:pt x="7383" y="1656"/>
                      <a:pt x="7383" y="3692"/>
                    </a:cubicBezTo>
                    <a:cubicBezTo>
                      <a:pt x="7383" y="5728"/>
                      <a:pt x="5728" y="7383"/>
                      <a:pt x="3692" y="7383"/>
                    </a:cubicBezTo>
                    <a:cubicBezTo>
                      <a:pt x="1656" y="7383"/>
                      <a:pt x="1" y="5728"/>
                      <a:pt x="1" y="3692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0" name="Google Shape;410;p41"/>
            <p:cNvGrpSpPr/>
            <p:nvPr/>
          </p:nvGrpSpPr>
          <p:grpSpPr>
            <a:xfrm flipH="1" rot="5400000">
              <a:off x="5770950" y="1394225"/>
              <a:ext cx="3427850" cy="639375"/>
              <a:chOff x="1298650" y="3255600"/>
              <a:chExt cx="3427850" cy="639375"/>
            </a:xfrm>
          </p:grpSpPr>
          <p:sp>
            <p:nvSpPr>
              <p:cNvPr id="411" name="Google Shape;411;p41"/>
              <p:cNvSpPr/>
              <p:nvPr/>
            </p:nvSpPr>
            <p:spPr>
              <a:xfrm>
                <a:off x="1483200" y="3347875"/>
                <a:ext cx="3243300" cy="547100"/>
              </a:xfrm>
              <a:custGeom>
                <a:rect b="b" l="l" r="r" t="t"/>
                <a:pathLst>
                  <a:path extrusionOk="0" fill="none" h="21884" w="129732">
                    <a:moveTo>
                      <a:pt x="129731" y="11311"/>
                    </a:moveTo>
                    <a:lnTo>
                      <a:pt x="100335" y="11311"/>
                    </a:lnTo>
                    <a:lnTo>
                      <a:pt x="89738" y="21884"/>
                    </a:lnTo>
                    <a:lnTo>
                      <a:pt x="34529" y="21884"/>
                    </a:lnTo>
                    <a:lnTo>
                      <a:pt x="12633" y="0"/>
                    </a:lnTo>
                    <a:lnTo>
                      <a:pt x="1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41"/>
              <p:cNvSpPr/>
              <p:nvPr/>
            </p:nvSpPr>
            <p:spPr>
              <a:xfrm>
                <a:off x="1298650" y="3255600"/>
                <a:ext cx="184575" cy="184850"/>
              </a:xfrm>
              <a:custGeom>
                <a:rect b="b" l="l" r="r" t="t"/>
                <a:pathLst>
                  <a:path extrusionOk="0" fill="none" h="7394" w="7383">
                    <a:moveTo>
                      <a:pt x="1" y="3691"/>
                    </a:moveTo>
                    <a:cubicBezTo>
                      <a:pt x="1" y="1643"/>
                      <a:pt x="1644" y="0"/>
                      <a:pt x="3692" y="0"/>
                    </a:cubicBezTo>
                    <a:cubicBezTo>
                      <a:pt x="5728" y="0"/>
                      <a:pt x="7383" y="1643"/>
                      <a:pt x="7383" y="3691"/>
                    </a:cubicBezTo>
                    <a:cubicBezTo>
                      <a:pt x="7383" y="5727"/>
                      <a:pt x="5728" y="7382"/>
                      <a:pt x="3692" y="7382"/>
                    </a:cubicBezTo>
                    <a:cubicBezTo>
                      <a:pt x="1644" y="7394"/>
                      <a:pt x="1" y="5727"/>
                      <a:pt x="1" y="369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3" name="Google Shape;413;p41"/>
            <p:cNvGrpSpPr/>
            <p:nvPr/>
          </p:nvGrpSpPr>
          <p:grpSpPr>
            <a:xfrm flipH="1" rot="-5400000">
              <a:off x="6892750" y="1640225"/>
              <a:ext cx="3765075" cy="484600"/>
              <a:chOff x="198225" y="4390550"/>
              <a:chExt cx="3765075" cy="484600"/>
            </a:xfrm>
          </p:grpSpPr>
          <p:sp>
            <p:nvSpPr>
              <p:cNvPr id="414" name="Google Shape;414;p41"/>
              <p:cNvSpPr/>
              <p:nvPr/>
            </p:nvSpPr>
            <p:spPr>
              <a:xfrm>
                <a:off x="198225" y="4390550"/>
                <a:ext cx="3580525" cy="392325"/>
              </a:xfrm>
              <a:custGeom>
                <a:rect b="b" l="l" r="r" t="t"/>
                <a:pathLst>
                  <a:path extrusionOk="0" fill="none" h="15693" w="143221">
                    <a:moveTo>
                      <a:pt x="1" y="7585"/>
                    </a:moveTo>
                    <a:lnTo>
                      <a:pt x="21063" y="7585"/>
                    </a:lnTo>
                    <a:lnTo>
                      <a:pt x="28659" y="1"/>
                    </a:lnTo>
                    <a:lnTo>
                      <a:pt x="118492" y="1"/>
                    </a:lnTo>
                    <a:lnTo>
                      <a:pt x="134172" y="15693"/>
                    </a:lnTo>
                    <a:lnTo>
                      <a:pt x="143221" y="15693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41"/>
              <p:cNvSpPr/>
              <p:nvPr/>
            </p:nvSpPr>
            <p:spPr>
              <a:xfrm>
                <a:off x="3778725" y="4690575"/>
                <a:ext cx="184575" cy="184575"/>
              </a:xfrm>
              <a:custGeom>
                <a:rect b="b" l="l" r="r" t="t"/>
                <a:pathLst>
                  <a:path extrusionOk="0" fill="none" h="7383" w="7383">
                    <a:moveTo>
                      <a:pt x="1" y="3692"/>
                    </a:moveTo>
                    <a:cubicBezTo>
                      <a:pt x="1" y="1656"/>
                      <a:pt x="1656" y="1"/>
                      <a:pt x="3692" y="1"/>
                    </a:cubicBezTo>
                    <a:cubicBezTo>
                      <a:pt x="5728" y="1"/>
                      <a:pt x="7383" y="1656"/>
                      <a:pt x="7383" y="3692"/>
                    </a:cubicBezTo>
                    <a:cubicBezTo>
                      <a:pt x="7383" y="5728"/>
                      <a:pt x="5728" y="7383"/>
                      <a:pt x="3692" y="7383"/>
                    </a:cubicBezTo>
                    <a:cubicBezTo>
                      <a:pt x="1656" y="7383"/>
                      <a:pt x="1" y="5728"/>
                      <a:pt x="1" y="3692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6" name="Google Shape;416;p41"/>
            <p:cNvSpPr/>
            <p:nvPr/>
          </p:nvSpPr>
          <p:spPr>
            <a:xfrm>
              <a:off x="7764000" y="827319"/>
              <a:ext cx="357900" cy="323700"/>
            </a:xfrm>
            <a:prstGeom prst="snip2DiagRect">
              <a:avLst>
                <a:gd fmla="val 0" name="adj1"/>
                <a:gd fmla="val 32236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1"/>
            <p:cNvSpPr/>
            <p:nvPr/>
          </p:nvSpPr>
          <p:spPr>
            <a:xfrm>
              <a:off x="7764000" y="325694"/>
              <a:ext cx="357900" cy="323700"/>
            </a:xfrm>
            <a:prstGeom prst="snip2DiagRect">
              <a:avLst>
                <a:gd fmla="val 0" name="adj1"/>
                <a:gd fmla="val 32236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1"/>
            <p:cNvSpPr/>
            <p:nvPr/>
          </p:nvSpPr>
          <p:spPr>
            <a:xfrm>
              <a:off x="7406100" y="3765069"/>
              <a:ext cx="357900" cy="323700"/>
            </a:xfrm>
            <a:prstGeom prst="snip2DiagRect">
              <a:avLst>
                <a:gd fmla="val 0" name="adj1"/>
                <a:gd fmla="val 32236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1"/>
            <p:cNvSpPr/>
            <p:nvPr/>
          </p:nvSpPr>
          <p:spPr>
            <a:xfrm>
              <a:off x="7406100" y="4221769"/>
              <a:ext cx="357900" cy="323700"/>
            </a:xfrm>
            <a:prstGeom prst="snip2DiagRect">
              <a:avLst>
                <a:gd fmla="val 0" name="adj1"/>
                <a:gd fmla="val 32236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0" name="Google Shape;420;p41"/>
          <p:cNvPicPr preferRelativeResize="0"/>
          <p:nvPr/>
        </p:nvPicPr>
        <p:blipFill rotWithShape="1">
          <a:blip r:embed="rId3">
            <a:alphaModFix/>
          </a:blip>
          <a:srcRect b="33936" l="0" r="0" t="0"/>
          <a:stretch/>
        </p:blipFill>
        <p:spPr>
          <a:xfrm>
            <a:off x="0" y="0"/>
            <a:ext cx="3347900" cy="134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"/>
          <p:cNvSpPr/>
          <p:nvPr/>
        </p:nvSpPr>
        <p:spPr>
          <a:xfrm>
            <a:off x="6014575" y="1982125"/>
            <a:ext cx="4982400" cy="4982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2"/>
          <p:cNvSpPr txBox="1"/>
          <p:nvPr>
            <p:ph type="title"/>
          </p:nvPr>
        </p:nvSpPr>
        <p:spPr>
          <a:xfrm>
            <a:off x="720000" y="43891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4" name="Google Shape;424;p42"/>
          <p:cNvSpPr txBox="1"/>
          <p:nvPr>
            <p:ph idx="2" type="title"/>
          </p:nvPr>
        </p:nvSpPr>
        <p:spPr>
          <a:xfrm>
            <a:off x="2092381" y="1505075"/>
            <a:ext cx="2188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5" name="Google Shape;425;p42"/>
          <p:cNvSpPr txBox="1"/>
          <p:nvPr>
            <p:ph idx="1" type="subTitle"/>
          </p:nvPr>
        </p:nvSpPr>
        <p:spPr>
          <a:xfrm>
            <a:off x="2092281" y="1920000"/>
            <a:ext cx="2188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42"/>
          <p:cNvSpPr txBox="1"/>
          <p:nvPr>
            <p:ph idx="3" type="title"/>
          </p:nvPr>
        </p:nvSpPr>
        <p:spPr>
          <a:xfrm>
            <a:off x="4862869" y="1505075"/>
            <a:ext cx="2188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7" name="Google Shape;427;p42"/>
          <p:cNvSpPr txBox="1"/>
          <p:nvPr>
            <p:ph idx="4" type="subTitle"/>
          </p:nvPr>
        </p:nvSpPr>
        <p:spPr>
          <a:xfrm>
            <a:off x="4862850" y="1920000"/>
            <a:ext cx="2188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42"/>
          <p:cNvSpPr txBox="1"/>
          <p:nvPr>
            <p:ph idx="5" type="title"/>
          </p:nvPr>
        </p:nvSpPr>
        <p:spPr>
          <a:xfrm>
            <a:off x="2092381" y="3245325"/>
            <a:ext cx="2188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9" name="Google Shape;429;p42"/>
          <p:cNvSpPr txBox="1"/>
          <p:nvPr>
            <p:ph idx="6" type="subTitle"/>
          </p:nvPr>
        </p:nvSpPr>
        <p:spPr>
          <a:xfrm>
            <a:off x="2092281" y="3660250"/>
            <a:ext cx="2188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42"/>
          <p:cNvSpPr txBox="1"/>
          <p:nvPr>
            <p:ph idx="7" type="title"/>
          </p:nvPr>
        </p:nvSpPr>
        <p:spPr>
          <a:xfrm>
            <a:off x="4862869" y="3245325"/>
            <a:ext cx="2188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1" name="Google Shape;431;p42"/>
          <p:cNvSpPr txBox="1"/>
          <p:nvPr>
            <p:ph idx="8" type="subTitle"/>
          </p:nvPr>
        </p:nvSpPr>
        <p:spPr>
          <a:xfrm>
            <a:off x="4862850" y="3660250"/>
            <a:ext cx="2188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32" name="Google Shape;432;p42"/>
          <p:cNvPicPr preferRelativeResize="0"/>
          <p:nvPr/>
        </p:nvPicPr>
        <p:blipFill rotWithShape="1">
          <a:blip r:embed="rId3">
            <a:alphaModFix/>
          </a:blip>
          <a:srcRect b="33936" l="0" r="0" t="0"/>
          <a:stretch/>
        </p:blipFill>
        <p:spPr>
          <a:xfrm>
            <a:off x="0" y="0"/>
            <a:ext cx="3347900" cy="1340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42"/>
          <p:cNvGrpSpPr/>
          <p:nvPr/>
        </p:nvGrpSpPr>
        <p:grpSpPr>
          <a:xfrm flipH="1" rot="5400000">
            <a:off x="6614738" y="3018650"/>
            <a:ext cx="3765075" cy="484600"/>
            <a:chOff x="198225" y="4390550"/>
            <a:chExt cx="3765075" cy="484600"/>
          </a:xfrm>
        </p:grpSpPr>
        <p:sp>
          <p:nvSpPr>
            <p:cNvPr id="434" name="Google Shape;434;p42"/>
            <p:cNvSpPr/>
            <p:nvPr/>
          </p:nvSpPr>
          <p:spPr>
            <a:xfrm>
              <a:off x="198225" y="4390550"/>
              <a:ext cx="3580525" cy="392325"/>
            </a:xfrm>
            <a:custGeom>
              <a:rect b="b" l="l" r="r" t="t"/>
              <a:pathLst>
                <a:path extrusionOk="0" fill="none" h="15693" w="143221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2"/>
            <p:cNvSpPr/>
            <p:nvPr/>
          </p:nvSpPr>
          <p:spPr>
            <a:xfrm>
              <a:off x="3778725" y="4690575"/>
              <a:ext cx="184575" cy="184575"/>
            </a:xfrm>
            <a:custGeom>
              <a:rect b="b" l="l" r="r" t="t"/>
              <a:pathLst>
                <a:path extrusionOk="0" fill="none" h="7383" w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Google Shape;436;p42"/>
          <p:cNvGrpSpPr/>
          <p:nvPr/>
        </p:nvGrpSpPr>
        <p:grpSpPr>
          <a:xfrm flipH="1" rot="5400000">
            <a:off x="-963837" y="1394225"/>
            <a:ext cx="3427850" cy="639375"/>
            <a:chOff x="1298650" y="3255600"/>
            <a:chExt cx="3427850" cy="639375"/>
          </a:xfrm>
        </p:grpSpPr>
        <p:sp>
          <p:nvSpPr>
            <p:cNvPr id="437" name="Google Shape;437;p42"/>
            <p:cNvSpPr/>
            <p:nvPr/>
          </p:nvSpPr>
          <p:spPr>
            <a:xfrm>
              <a:off x="1483200" y="3347875"/>
              <a:ext cx="3243300" cy="547100"/>
            </a:xfrm>
            <a:custGeom>
              <a:rect b="b" l="l" r="r" t="t"/>
              <a:pathLst>
                <a:path extrusionOk="0" fill="none" h="21884" w="129732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1298650" y="3255600"/>
              <a:ext cx="184575" cy="184850"/>
            </a:xfrm>
            <a:custGeom>
              <a:rect b="b" l="l" r="r" t="t"/>
              <a:pathLst>
                <a:path extrusionOk="0" fill="none" h="7394" w="7383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42"/>
          <p:cNvSpPr/>
          <p:nvPr/>
        </p:nvSpPr>
        <p:spPr>
          <a:xfrm>
            <a:off x="8214413" y="827319"/>
            <a:ext cx="357900" cy="323700"/>
          </a:xfrm>
          <a:prstGeom prst="snip2DiagRect">
            <a:avLst>
              <a:gd fmla="val 0" name="adj1"/>
              <a:gd fmla="val 32236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>
              <a:schemeClr val="l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2"/>
          <p:cNvSpPr/>
          <p:nvPr/>
        </p:nvSpPr>
        <p:spPr>
          <a:xfrm>
            <a:off x="8214413" y="325694"/>
            <a:ext cx="357900" cy="323700"/>
          </a:xfrm>
          <a:prstGeom prst="snip2DiagRect">
            <a:avLst>
              <a:gd fmla="val 0" name="adj1"/>
              <a:gd fmla="val 32236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>
              <a:schemeClr val="l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2"/>
          <p:cNvSpPr/>
          <p:nvPr/>
        </p:nvSpPr>
        <p:spPr>
          <a:xfrm>
            <a:off x="671313" y="3765069"/>
            <a:ext cx="357900" cy="323700"/>
          </a:xfrm>
          <a:prstGeom prst="snip2DiagRect">
            <a:avLst>
              <a:gd fmla="val 0" name="adj1"/>
              <a:gd fmla="val 32236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>
              <a:schemeClr val="l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2"/>
          <p:cNvSpPr/>
          <p:nvPr/>
        </p:nvSpPr>
        <p:spPr>
          <a:xfrm>
            <a:off x="671313" y="4221769"/>
            <a:ext cx="357900" cy="323700"/>
          </a:xfrm>
          <a:prstGeom prst="snip2DiagRect">
            <a:avLst>
              <a:gd fmla="val 0" name="adj1"/>
              <a:gd fmla="val 32236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>
              <a:schemeClr val="l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3"/>
          <p:cNvSpPr txBox="1"/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5" name="Google Shape;445;p43"/>
          <p:cNvSpPr txBox="1"/>
          <p:nvPr>
            <p:ph idx="2" type="title"/>
          </p:nvPr>
        </p:nvSpPr>
        <p:spPr>
          <a:xfrm>
            <a:off x="1291813" y="1816713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6" name="Google Shape;446;p43"/>
          <p:cNvSpPr txBox="1"/>
          <p:nvPr>
            <p:ph idx="1" type="subTitle"/>
          </p:nvPr>
        </p:nvSpPr>
        <p:spPr>
          <a:xfrm>
            <a:off x="1291813" y="2327038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43"/>
          <p:cNvSpPr txBox="1"/>
          <p:nvPr>
            <p:ph idx="3" type="title"/>
          </p:nvPr>
        </p:nvSpPr>
        <p:spPr>
          <a:xfrm>
            <a:off x="3769585" y="1816713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8" name="Google Shape;448;p43"/>
          <p:cNvSpPr txBox="1"/>
          <p:nvPr>
            <p:ph idx="4" type="subTitle"/>
          </p:nvPr>
        </p:nvSpPr>
        <p:spPr>
          <a:xfrm>
            <a:off x="3769585" y="2327038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43"/>
          <p:cNvSpPr txBox="1"/>
          <p:nvPr>
            <p:ph idx="5" type="title"/>
          </p:nvPr>
        </p:nvSpPr>
        <p:spPr>
          <a:xfrm>
            <a:off x="1291813" y="36187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0" name="Google Shape;450;p43"/>
          <p:cNvSpPr txBox="1"/>
          <p:nvPr>
            <p:ph idx="6" type="subTitle"/>
          </p:nvPr>
        </p:nvSpPr>
        <p:spPr>
          <a:xfrm>
            <a:off x="1291813" y="41290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43"/>
          <p:cNvSpPr txBox="1"/>
          <p:nvPr>
            <p:ph idx="7" type="title"/>
          </p:nvPr>
        </p:nvSpPr>
        <p:spPr>
          <a:xfrm>
            <a:off x="3769585" y="36187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2" name="Google Shape;452;p43"/>
          <p:cNvSpPr txBox="1"/>
          <p:nvPr>
            <p:ph idx="8" type="subTitle"/>
          </p:nvPr>
        </p:nvSpPr>
        <p:spPr>
          <a:xfrm>
            <a:off x="3769585" y="41290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43"/>
          <p:cNvSpPr txBox="1"/>
          <p:nvPr>
            <p:ph idx="9" type="title"/>
          </p:nvPr>
        </p:nvSpPr>
        <p:spPr>
          <a:xfrm>
            <a:off x="6247364" y="1816713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4" name="Google Shape;454;p43"/>
          <p:cNvSpPr txBox="1"/>
          <p:nvPr>
            <p:ph idx="13" type="subTitle"/>
          </p:nvPr>
        </p:nvSpPr>
        <p:spPr>
          <a:xfrm>
            <a:off x="6247364" y="2327038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43"/>
          <p:cNvSpPr txBox="1"/>
          <p:nvPr>
            <p:ph idx="14" type="title"/>
          </p:nvPr>
        </p:nvSpPr>
        <p:spPr>
          <a:xfrm>
            <a:off x="6247364" y="36187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6" name="Google Shape;456;p43"/>
          <p:cNvSpPr txBox="1"/>
          <p:nvPr>
            <p:ph idx="15" type="subTitle"/>
          </p:nvPr>
        </p:nvSpPr>
        <p:spPr>
          <a:xfrm>
            <a:off x="6247364" y="41290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57" name="Google Shape;457;p43"/>
          <p:cNvPicPr preferRelativeResize="0"/>
          <p:nvPr/>
        </p:nvPicPr>
        <p:blipFill rotWithShape="1">
          <a:blip r:embed="rId3">
            <a:alphaModFix/>
          </a:blip>
          <a:srcRect b="0" l="0" r="19348" t="0"/>
          <a:stretch/>
        </p:blipFill>
        <p:spPr>
          <a:xfrm>
            <a:off x="80725" y="2974811"/>
            <a:ext cx="2771650" cy="208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3"/>
          <p:cNvPicPr preferRelativeResize="0"/>
          <p:nvPr/>
        </p:nvPicPr>
        <p:blipFill rotWithShape="1">
          <a:blip r:embed="rId3">
            <a:alphaModFix/>
          </a:blip>
          <a:srcRect b="0" l="0" r="19348" t="0"/>
          <a:stretch/>
        </p:blipFill>
        <p:spPr>
          <a:xfrm>
            <a:off x="6372350" y="77375"/>
            <a:ext cx="2771650" cy="2082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43"/>
          <p:cNvGrpSpPr/>
          <p:nvPr/>
        </p:nvGrpSpPr>
        <p:grpSpPr>
          <a:xfrm>
            <a:off x="368731" y="360425"/>
            <a:ext cx="780400" cy="357900"/>
            <a:chOff x="4598506" y="471425"/>
            <a:chExt cx="780400" cy="357900"/>
          </a:xfrm>
        </p:grpSpPr>
        <p:sp>
          <p:nvSpPr>
            <p:cNvPr id="460" name="Google Shape;460;p43"/>
            <p:cNvSpPr/>
            <p:nvPr/>
          </p:nvSpPr>
          <p:spPr>
            <a:xfrm rot="5400000">
              <a:off x="5038106" y="488525"/>
              <a:ext cx="357900" cy="323700"/>
            </a:xfrm>
            <a:prstGeom prst="snip2DiagRect">
              <a:avLst>
                <a:gd fmla="val 0" name="adj1"/>
                <a:gd fmla="val 32236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3"/>
            <p:cNvSpPr/>
            <p:nvPr/>
          </p:nvSpPr>
          <p:spPr>
            <a:xfrm rot="5400000">
              <a:off x="4581406" y="488525"/>
              <a:ext cx="357900" cy="323700"/>
            </a:xfrm>
            <a:prstGeom prst="snip2DiagRect">
              <a:avLst>
                <a:gd fmla="val 0" name="adj1"/>
                <a:gd fmla="val 32236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43"/>
          <p:cNvSpPr/>
          <p:nvPr/>
        </p:nvSpPr>
        <p:spPr>
          <a:xfrm rot="5400000">
            <a:off x="8437481" y="3720750"/>
            <a:ext cx="357900" cy="323700"/>
          </a:xfrm>
          <a:prstGeom prst="snip2DiagRect">
            <a:avLst>
              <a:gd fmla="val 0" name="adj1"/>
              <a:gd fmla="val 32236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>
              <a:schemeClr val="l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4"/>
          <p:cNvSpPr/>
          <p:nvPr/>
        </p:nvSpPr>
        <p:spPr>
          <a:xfrm flipH="1" rot="10800000">
            <a:off x="5304450" y="-1045425"/>
            <a:ext cx="4059000" cy="40590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4"/>
          <p:cNvSpPr/>
          <p:nvPr/>
        </p:nvSpPr>
        <p:spPr>
          <a:xfrm flipH="1" rot="10800000">
            <a:off x="-542925" y="393125"/>
            <a:ext cx="4912200" cy="4912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4"/>
          <p:cNvSpPr txBox="1"/>
          <p:nvPr>
            <p:ph type="title"/>
          </p:nvPr>
        </p:nvSpPr>
        <p:spPr>
          <a:xfrm>
            <a:off x="720000" y="436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7" name="Google Shape;467;p44"/>
          <p:cNvSpPr txBox="1"/>
          <p:nvPr>
            <p:ph idx="2" type="title"/>
          </p:nvPr>
        </p:nvSpPr>
        <p:spPr>
          <a:xfrm>
            <a:off x="1101213" y="1706063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8" name="Google Shape;468;p44"/>
          <p:cNvSpPr txBox="1"/>
          <p:nvPr>
            <p:ph idx="1" type="subTitle"/>
          </p:nvPr>
        </p:nvSpPr>
        <p:spPr>
          <a:xfrm>
            <a:off x="1101213" y="2144338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44"/>
          <p:cNvSpPr txBox="1"/>
          <p:nvPr>
            <p:ph idx="3" type="title"/>
          </p:nvPr>
        </p:nvSpPr>
        <p:spPr>
          <a:xfrm>
            <a:off x="3578985" y="1706063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0" name="Google Shape;470;p44"/>
          <p:cNvSpPr txBox="1"/>
          <p:nvPr>
            <p:ph idx="4" type="subTitle"/>
          </p:nvPr>
        </p:nvSpPr>
        <p:spPr>
          <a:xfrm>
            <a:off x="3578988" y="2144338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44"/>
          <p:cNvSpPr txBox="1"/>
          <p:nvPr>
            <p:ph idx="5" type="title"/>
          </p:nvPr>
        </p:nvSpPr>
        <p:spPr>
          <a:xfrm>
            <a:off x="1101213" y="3127100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2" name="Google Shape;472;p44"/>
          <p:cNvSpPr txBox="1"/>
          <p:nvPr>
            <p:ph idx="6" type="subTitle"/>
          </p:nvPr>
        </p:nvSpPr>
        <p:spPr>
          <a:xfrm>
            <a:off x="1101213" y="35653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3" name="Google Shape;473;p44"/>
          <p:cNvSpPr txBox="1"/>
          <p:nvPr>
            <p:ph idx="7" type="title"/>
          </p:nvPr>
        </p:nvSpPr>
        <p:spPr>
          <a:xfrm>
            <a:off x="3578985" y="3127100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4" name="Google Shape;474;p44"/>
          <p:cNvSpPr txBox="1"/>
          <p:nvPr>
            <p:ph idx="8" type="subTitle"/>
          </p:nvPr>
        </p:nvSpPr>
        <p:spPr>
          <a:xfrm>
            <a:off x="3578985" y="35653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44"/>
          <p:cNvSpPr txBox="1"/>
          <p:nvPr>
            <p:ph idx="9" type="title"/>
          </p:nvPr>
        </p:nvSpPr>
        <p:spPr>
          <a:xfrm>
            <a:off x="6056764" y="1706063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6" name="Google Shape;476;p44"/>
          <p:cNvSpPr txBox="1"/>
          <p:nvPr>
            <p:ph idx="13" type="subTitle"/>
          </p:nvPr>
        </p:nvSpPr>
        <p:spPr>
          <a:xfrm>
            <a:off x="6056764" y="2144338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44"/>
          <p:cNvSpPr txBox="1"/>
          <p:nvPr>
            <p:ph idx="14" type="title"/>
          </p:nvPr>
        </p:nvSpPr>
        <p:spPr>
          <a:xfrm>
            <a:off x="6056764" y="3127100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8" name="Google Shape;478;p44"/>
          <p:cNvSpPr txBox="1"/>
          <p:nvPr>
            <p:ph idx="15" type="subTitle"/>
          </p:nvPr>
        </p:nvSpPr>
        <p:spPr>
          <a:xfrm>
            <a:off x="6056764" y="35653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79" name="Google Shape;479;p44"/>
          <p:cNvGrpSpPr/>
          <p:nvPr/>
        </p:nvGrpSpPr>
        <p:grpSpPr>
          <a:xfrm>
            <a:off x="368731" y="360425"/>
            <a:ext cx="780400" cy="357900"/>
            <a:chOff x="4598506" y="471425"/>
            <a:chExt cx="780400" cy="357900"/>
          </a:xfrm>
        </p:grpSpPr>
        <p:sp>
          <p:nvSpPr>
            <p:cNvPr id="480" name="Google Shape;480;p44"/>
            <p:cNvSpPr/>
            <p:nvPr/>
          </p:nvSpPr>
          <p:spPr>
            <a:xfrm rot="5400000">
              <a:off x="5038106" y="488525"/>
              <a:ext cx="357900" cy="323700"/>
            </a:xfrm>
            <a:prstGeom prst="snip2DiagRect">
              <a:avLst>
                <a:gd fmla="val 0" name="adj1"/>
                <a:gd fmla="val 32236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4"/>
            <p:cNvSpPr/>
            <p:nvPr/>
          </p:nvSpPr>
          <p:spPr>
            <a:xfrm rot="5400000">
              <a:off x="4581406" y="488525"/>
              <a:ext cx="357900" cy="323700"/>
            </a:xfrm>
            <a:prstGeom prst="snip2DiagRect">
              <a:avLst>
                <a:gd fmla="val 0" name="adj1"/>
                <a:gd fmla="val 32236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2" name="Google Shape;482;p44"/>
          <p:cNvSpPr/>
          <p:nvPr/>
        </p:nvSpPr>
        <p:spPr>
          <a:xfrm rot="5400000">
            <a:off x="8437481" y="3720750"/>
            <a:ext cx="357900" cy="323700"/>
          </a:xfrm>
          <a:prstGeom prst="snip2DiagRect">
            <a:avLst>
              <a:gd fmla="val 0" name="adj1"/>
              <a:gd fmla="val 32236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>
              <a:schemeClr val="l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" name="Google Shape;483;p44"/>
          <p:cNvGrpSpPr/>
          <p:nvPr/>
        </p:nvGrpSpPr>
        <p:grpSpPr>
          <a:xfrm flipH="1" rot="10800000">
            <a:off x="-12" y="4570483"/>
            <a:ext cx="2780508" cy="357877"/>
            <a:chOff x="198225" y="4390550"/>
            <a:chExt cx="3765075" cy="484600"/>
          </a:xfrm>
        </p:grpSpPr>
        <p:sp>
          <p:nvSpPr>
            <p:cNvPr id="484" name="Google Shape;484;p44"/>
            <p:cNvSpPr/>
            <p:nvPr/>
          </p:nvSpPr>
          <p:spPr>
            <a:xfrm>
              <a:off x="198225" y="4390550"/>
              <a:ext cx="3580525" cy="392325"/>
            </a:xfrm>
            <a:custGeom>
              <a:rect b="b" l="l" r="r" t="t"/>
              <a:pathLst>
                <a:path extrusionOk="0" fill="none" h="15693" w="143221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4"/>
            <p:cNvSpPr/>
            <p:nvPr/>
          </p:nvSpPr>
          <p:spPr>
            <a:xfrm>
              <a:off x="3778725" y="4690575"/>
              <a:ext cx="184575" cy="184575"/>
            </a:xfrm>
            <a:custGeom>
              <a:rect b="b" l="l" r="r" t="t"/>
              <a:pathLst>
                <a:path extrusionOk="0" fill="none" h="7383" w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Google Shape;486;p44"/>
          <p:cNvGrpSpPr/>
          <p:nvPr/>
        </p:nvGrpSpPr>
        <p:grpSpPr>
          <a:xfrm>
            <a:off x="7083488" y="215150"/>
            <a:ext cx="2060513" cy="357885"/>
            <a:chOff x="6363488" y="215150"/>
            <a:chExt cx="2060513" cy="357885"/>
          </a:xfrm>
        </p:grpSpPr>
        <p:sp>
          <p:nvSpPr>
            <p:cNvPr id="487" name="Google Shape;487;p44"/>
            <p:cNvSpPr/>
            <p:nvPr/>
          </p:nvSpPr>
          <p:spPr>
            <a:xfrm flipH="1">
              <a:off x="6499827" y="215150"/>
              <a:ext cx="1924174" cy="289732"/>
            </a:xfrm>
            <a:custGeom>
              <a:rect b="b" l="l" r="r" t="t"/>
              <a:pathLst>
                <a:path extrusionOk="0" fill="none" h="15693" w="143221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4"/>
            <p:cNvSpPr/>
            <p:nvPr/>
          </p:nvSpPr>
          <p:spPr>
            <a:xfrm flipH="1">
              <a:off x="6363488" y="436726"/>
              <a:ext cx="136309" cy="136309"/>
            </a:xfrm>
            <a:custGeom>
              <a:rect b="b" l="l" r="r" t="t"/>
              <a:pathLst>
                <a:path extrusionOk="0" fill="none" h="7383" w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/>
          <p:cNvSpPr txBox="1"/>
          <p:nvPr>
            <p:ph type="title"/>
          </p:nvPr>
        </p:nvSpPr>
        <p:spPr>
          <a:xfrm>
            <a:off x="510025" y="459300"/>
            <a:ext cx="35568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/>
          <p:nvPr/>
        </p:nvSpPr>
        <p:spPr>
          <a:xfrm>
            <a:off x="5271600" y="12169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6"/>
          <p:cNvSpPr/>
          <p:nvPr/>
        </p:nvSpPr>
        <p:spPr>
          <a:xfrm>
            <a:off x="-717550" y="-358650"/>
            <a:ext cx="3158700" cy="31587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4" name="Google Shape;4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28" y="3028425"/>
            <a:ext cx="3268650" cy="19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6"/>
          <p:cNvSpPr/>
          <p:nvPr/>
        </p:nvSpPr>
        <p:spPr>
          <a:xfrm>
            <a:off x="713050" y="790575"/>
            <a:ext cx="7717800" cy="35625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>
              <a:schemeClr val="l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6"/>
          <p:cNvSpPr txBox="1"/>
          <p:nvPr>
            <p:ph type="title"/>
          </p:nvPr>
        </p:nvSpPr>
        <p:spPr>
          <a:xfrm>
            <a:off x="1267050" y="1494300"/>
            <a:ext cx="6609900" cy="21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/>
          <p:cNvSpPr/>
          <p:nvPr/>
        </p:nvSpPr>
        <p:spPr>
          <a:xfrm>
            <a:off x="4106425" y="107700"/>
            <a:ext cx="4928100" cy="4928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7"/>
          <p:cNvSpPr txBox="1"/>
          <p:nvPr>
            <p:ph hasCustomPrompt="1" type="title"/>
          </p:nvPr>
        </p:nvSpPr>
        <p:spPr>
          <a:xfrm>
            <a:off x="1228199" y="1442100"/>
            <a:ext cx="5288400" cy="17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00" name="Google Shape;500;p47"/>
          <p:cNvSpPr txBox="1"/>
          <p:nvPr>
            <p:ph idx="1" type="subTitle"/>
          </p:nvPr>
        </p:nvSpPr>
        <p:spPr>
          <a:xfrm>
            <a:off x="1228188" y="3204300"/>
            <a:ext cx="52884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8"/>
          <p:cNvSpPr txBox="1"/>
          <p:nvPr>
            <p:ph hasCustomPrompt="1" type="title"/>
          </p:nvPr>
        </p:nvSpPr>
        <p:spPr>
          <a:xfrm>
            <a:off x="862475" y="3023088"/>
            <a:ext cx="2230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03" name="Google Shape;503;p48"/>
          <p:cNvSpPr txBox="1"/>
          <p:nvPr>
            <p:ph idx="1" type="subTitle"/>
          </p:nvPr>
        </p:nvSpPr>
        <p:spPr>
          <a:xfrm>
            <a:off x="862475" y="3719563"/>
            <a:ext cx="2230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04" name="Google Shape;504;p48"/>
          <p:cNvSpPr txBox="1"/>
          <p:nvPr>
            <p:ph hasCustomPrompt="1" idx="2" type="title"/>
          </p:nvPr>
        </p:nvSpPr>
        <p:spPr>
          <a:xfrm>
            <a:off x="3456627" y="1680650"/>
            <a:ext cx="2230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05" name="Google Shape;505;p48"/>
          <p:cNvSpPr txBox="1"/>
          <p:nvPr>
            <p:ph idx="3" type="subTitle"/>
          </p:nvPr>
        </p:nvSpPr>
        <p:spPr>
          <a:xfrm>
            <a:off x="3456627" y="2376555"/>
            <a:ext cx="2230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06" name="Google Shape;506;p48"/>
          <p:cNvSpPr txBox="1"/>
          <p:nvPr>
            <p:ph hasCustomPrompt="1" idx="4" type="title"/>
          </p:nvPr>
        </p:nvSpPr>
        <p:spPr>
          <a:xfrm>
            <a:off x="6050771" y="3023088"/>
            <a:ext cx="2230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07" name="Google Shape;507;p48"/>
          <p:cNvSpPr txBox="1"/>
          <p:nvPr>
            <p:ph idx="5" type="subTitle"/>
          </p:nvPr>
        </p:nvSpPr>
        <p:spPr>
          <a:xfrm>
            <a:off x="6050771" y="3719563"/>
            <a:ext cx="2230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08" name="Google Shape;508;p48"/>
          <p:cNvSpPr txBox="1"/>
          <p:nvPr>
            <p:ph idx="6"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509" name="Google Shape;509;p48"/>
          <p:cNvPicPr preferRelativeResize="0"/>
          <p:nvPr/>
        </p:nvPicPr>
        <p:blipFill rotWithShape="1">
          <a:blip r:embed="rId3">
            <a:alphaModFix/>
          </a:blip>
          <a:srcRect b="0" l="14310" r="0" t="0"/>
          <a:stretch/>
        </p:blipFill>
        <p:spPr>
          <a:xfrm>
            <a:off x="6275250" y="3114650"/>
            <a:ext cx="2868750" cy="20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8"/>
          <p:cNvPicPr preferRelativeResize="0"/>
          <p:nvPr/>
        </p:nvPicPr>
        <p:blipFill rotWithShape="1">
          <a:blip r:embed="rId3">
            <a:alphaModFix/>
          </a:blip>
          <a:srcRect b="0" l="14310" r="0" t="0"/>
          <a:stretch/>
        </p:blipFill>
        <p:spPr>
          <a:xfrm>
            <a:off x="0" y="0"/>
            <a:ext cx="2868750" cy="202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1" name="Google Shape;511;p48"/>
          <p:cNvGrpSpPr/>
          <p:nvPr/>
        </p:nvGrpSpPr>
        <p:grpSpPr>
          <a:xfrm rot="10800000">
            <a:off x="6419226" y="86387"/>
            <a:ext cx="2724785" cy="350705"/>
            <a:chOff x="198225" y="4390550"/>
            <a:chExt cx="3765075" cy="484600"/>
          </a:xfrm>
        </p:grpSpPr>
        <p:sp>
          <p:nvSpPr>
            <p:cNvPr id="512" name="Google Shape;512;p48"/>
            <p:cNvSpPr/>
            <p:nvPr/>
          </p:nvSpPr>
          <p:spPr>
            <a:xfrm>
              <a:off x="198225" y="4390550"/>
              <a:ext cx="3580525" cy="392325"/>
            </a:xfrm>
            <a:custGeom>
              <a:rect b="b" l="l" r="r" t="t"/>
              <a:pathLst>
                <a:path extrusionOk="0" fill="none" h="15693" w="143221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8"/>
            <p:cNvSpPr/>
            <p:nvPr/>
          </p:nvSpPr>
          <p:spPr>
            <a:xfrm>
              <a:off x="3778725" y="4690575"/>
              <a:ext cx="184575" cy="184575"/>
            </a:xfrm>
            <a:custGeom>
              <a:rect b="b" l="l" r="r" t="t"/>
              <a:pathLst>
                <a:path extrusionOk="0" fill="none" h="7383" w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" name="Google Shape;514;p48"/>
          <p:cNvGrpSpPr/>
          <p:nvPr/>
        </p:nvGrpSpPr>
        <p:grpSpPr>
          <a:xfrm>
            <a:off x="351277" y="4786262"/>
            <a:ext cx="1160092" cy="63948"/>
            <a:chOff x="3779200" y="1371600"/>
            <a:chExt cx="1992600" cy="109500"/>
          </a:xfrm>
        </p:grpSpPr>
        <p:sp>
          <p:nvSpPr>
            <p:cNvPr id="515" name="Google Shape;515;p48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8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8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8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8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8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9"/>
          <p:cNvSpPr txBox="1"/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3" name="Google Shape;523;p49"/>
          <p:cNvSpPr/>
          <p:nvPr/>
        </p:nvSpPr>
        <p:spPr>
          <a:xfrm>
            <a:off x="-793775" y="-80042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850" y="104461"/>
            <a:ext cx="3347900" cy="2028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49"/>
          <p:cNvGrpSpPr/>
          <p:nvPr/>
        </p:nvGrpSpPr>
        <p:grpSpPr>
          <a:xfrm flipH="1">
            <a:off x="256575" y="4506113"/>
            <a:ext cx="1154625" cy="430500"/>
            <a:chOff x="4042650" y="642025"/>
            <a:chExt cx="1154625" cy="430500"/>
          </a:xfrm>
        </p:grpSpPr>
        <p:sp>
          <p:nvSpPr>
            <p:cNvPr id="526" name="Google Shape;526;p49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fmla="val 0" name="adj1"/>
                <a:gd fmla="val 32236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9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fmla="val 0" name="adj1"/>
                <a:gd fmla="val 32236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8" name="Google Shape;528;p49"/>
          <p:cNvSpPr/>
          <p:nvPr/>
        </p:nvSpPr>
        <p:spPr>
          <a:xfrm>
            <a:off x="7091100" y="300957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0"/>
          <p:cNvSpPr txBox="1"/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1" name="Google Shape;531;p50"/>
          <p:cNvSpPr/>
          <p:nvPr/>
        </p:nvSpPr>
        <p:spPr>
          <a:xfrm>
            <a:off x="-793775" y="-80042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2" name="Google Shape;532;p50"/>
          <p:cNvGrpSpPr/>
          <p:nvPr/>
        </p:nvGrpSpPr>
        <p:grpSpPr>
          <a:xfrm flipH="1">
            <a:off x="7942550" y="4531263"/>
            <a:ext cx="1154625" cy="430500"/>
            <a:chOff x="4042650" y="642025"/>
            <a:chExt cx="1154625" cy="430500"/>
          </a:xfrm>
        </p:grpSpPr>
        <p:sp>
          <p:nvSpPr>
            <p:cNvPr id="533" name="Google Shape;533;p50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fmla="val 0" name="adj1"/>
                <a:gd fmla="val 32236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0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fmla="val 0" name="adj1"/>
                <a:gd fmla="val 32236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5" name="Google Shape;535;p50"/>
          <p:cNvSpPr/>
          <p:nvPr/>
        </p:nvSpPr>
        <p:spPr>
          <a:xfrm>
            <a:off x="-1267325" y="3443200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/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3" name="Google Shape;63;p6"/>
          <p:cNvGrpSpPr/>
          <p:nvPr/>
        </p:nvGrpSpPr>
        <p:grpSpPr>
          <a:xfrm>
            <a:off x="250792" y="240925"/>
            <a:ext cx="1160092" cy="63948"/>
            <a:chOff x="3779200" y="1371600"/>
            <a:chExt cx="1992600" cy="109500"/>
          </a:xfrm>
        </p:grpSpPr>
        <p:sp>
          <p:nvSpPr>
            <p:cNvPr id="64" name="Google Shape;64;p6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6"/>
          <p:cNvGrpSpPr/>
          <p:nvPr/>
        </p:nvGrpSpPr>
        <p:grpSpPr>
          <a:xfrm>
            <a:off x="6715155" y="4604094"/>
            <a:ext cx="2428951" cy="434862"/>
            <a:chOff x="1358103" y="3291921"/>
            <a:chExt cx="3368397" cy="603054"/>
          </a:xfrm>
        </p:grpSpPr>
        <p:sp>
          <p:nvSpPr>
            <p:cNvPr id="71" name="Google Shape;71;p6"/>
            <p:cNvSpPr/>
            <p:nvPr/>
          </p:nvSpPr>
          <p:spPr>
            <a:xfrm>
              <a:off x="1483200" y="3347875"/>
              <a:ext cx="3243300" cy="547100"/>
            </a:xfrm>
            <a:custGeom>
              <a:rect b="b" l="l" r="r" t="t"/>
              <a:pathLst>
                <a:path extrusionOk="0" fill="none" h="21884" w="129732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1358103" y="3291921"/>
              <a:ext cx="125123" cy="125328"/>
            </a:xfrm>
            <a:custGeom>
              <a:rect b="b" l="l" r="r" t="t"/>
              <a:pathLst>
                <a:path extrusionOk="0" fill="none" h="7394" w="7383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1"/>
          <p:cNvSpPr txBox="1"/>
          <p:nvPr>
            <p:ph type="title"/>
          </p:nvPr>
        </p:nvSpPr>
        <p:spPr>
          <a:xfrm>
            <a:off x="720000" y="375275"/>
            <a:ext cx="3434700" cy="8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8" name="Google Shape;538;p51"/>
          <p:cNvSpPr txBox="1"/>
          <p:nvPr>
            <p:ph idx="1" type="subTitle"/>
          </p:nvPr>
        </p:nvSpPr>
        <p:spPr>
          <a:xfrm>
            <a:off x="713100" y="1266825"/>
            <a:ext cx="3434700" cy="14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51"/>
          <p:cNvSpPr txBox="1"/>
          <p:nvPr/>
        </p:nvSpPr>
        <p:spPr>
          <a:xfrm>
            <a:off x="720000" y="3526500"/>
            <a:ext cx="358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IBM Plex Sans Medium"/>
                <a:ea typeface="IBM Plex Sans Medium"/>
                <a:cs typeface="IBM Plex Sans Medium"/>
                <a:sym typeface="IBM Plex Sans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, and includes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IBM Plex Sans Medium"/>
                <a:ea typeface="IBM Plex Sans Medium"/>
                <a:cs typeface="IBM Plex Sans Medium"/>
                <a:sym typeface="IBM Plex Sans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IBM Plex Sans Medium"/>
                <a:ea typeface="IBM Plex Sans Medium"/>
                <a:cs typeface="IBM Plex Sans Medium"/>
                <a:sym typeface="IBM Plex Sans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40" name="Google Shape;540;p51"/>
          <p:cNvSpPr/>
          <p:nvPr/>
        </p:nvSpPr>
        <p:spPr>
          <a:xfrm>
            <a:off x="4147800" y="2292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1" name="Google Shape;541;p51"/>
          <p:cNvGrpSpPr/>
          <p:nvPr/>
        </p:nvGrpSpPr>
        <p:grpSpPr>
          <a:xfrm>
            <a:off x="7068309" y="279305"/>
            <a:ext cx="2075906" cy="387206"/>
            <a:chOff x="1298650" y="3255600"/>
            <a:chExt cx="3427850" cy="639375"/>
          </a:xfrm>
        </p:grpSpPr>
        <p:sp>
          <p:nvSpPr>
            <p:cNvPr id="542" name="Google Shape;542;p51"/>
            <p:cNvSpPr/>
            <p:nvPr/>
          </p:nvSpPr>
          <p:spPr>
            <a:xfrm>
              <a:off x="1483200" y="3347875"/>
              <a:ext cx="3243300" cy="547100"/>
            </a:xfrm>
            <a:custGeom>
              <a:rect b="b" l="l" r="r" t="t"/>
              <a:pathLst>
                <a:path extrusionOk="0" fill="none" h="21884" w="129732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1"/>
            <p:cNvSpPr/>
            <p:nvPr/>
          </p:nvSpPr>
          <p:spPr>
            <a:xfrm>
              <a:off x="1298650" y="3255600"/>
              <a:ext cx="184575" cy="184850"/>
            </a:xfrm>
            <a:custGeom>
              <a:rect b="b" l="l" r="r" t="t"/>
              <a:pathLst>
                <a:path extrusionOk="0" fill="none" h="7394" w="7383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4" name="Google Shape;544;p51"/>
          <p:cNvSpPr/>
          <p:nvPr/>
        </p:nvSpPr>
        <p:spPr>
          <a:xfrm rot="5400000">
            <a:off x="4162050" y="4515197"/>
            <a:ext cx="333300" cy="332100"/>
          </a:xfrm>
          <a:prstGeom prst="snip2DiagRect">
            <a:avLst>
              <a:gd fmla="val 0" name="adj1"/>
              <a:gd fmla="val 32236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>
              <a:schemeClr val="l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p51"/>
          <p:cNvGrpSpPr/>
          <p:nvPr/>
        </p:nvGrpSpPr>
        <p:grpSpPr>
          <a:xfrm>
            <a:off x="4494745" y="4545557"/>
            <a:ext cx="2631411" cy="338687"/>
            <a:chOff x="198225" y="4390550"/>
            <a:chExt cx="3765075" cy="484600"/>
          </a:xfrm>
        </p:grpSpPr>
        <p:sp>
          <p:nvSpPr>
            <p:cNvPr id="546" name="Google Shape;546;p51"/>
            <p:cNvSpPr/>
            <p:nvPr/>
          </p:nvSpPr>
          <p:spPr>
            <a:xfrm>
              <a:off x="198225" y="4390550"/>
              <a:ext cx="3580525" cy="392325"/>
            </a:xfrm>
            <a:custGeom>
              <a:rect b="b" l="l" r="r" t="t"/>
              <a:pathLst>
                <a:path extrusionOk="0" fill="none" h="15693" w="143221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1"/>
            <p:cNvSpPr/>
            <p:nvPr/>
          </p:nvSpPr>
          <p:spPr>
            <a:xfrm>
              <a:off x="3778725" y="4690575"/>
              <a:ext cx="184575" cy="184575"/>
            </a:xfrm>
            <a:custGeom>
              <a:rect b="b" l="l" r="r" t="t"/>
              <a:pathLst>
                <a:path extrusionOk="0" fill="none" h="7383" w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2"/>
          <p:cNvSpPr/>
          <p:nvPr/>
        </p:nvSpPr>
        <p:spPr>
          <a:xfrm>
            <a:off x="-793775" y="-80042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0" name="Google Shape;5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850" y="104461"/>
            <a:ext cx="3347900" cy="2028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1" name="Google Shape;551;p52"/>
          <p:cNvGrpSpPr/>
          <p:nvPr/>
        </p:nvGrpSpPr>
        <p:grpSpPr>
          <a:xfrm flipH="1">
            <a:off x="256575" y="4506113"/>
            <a:ext cx="1154625" cy="430500"/>
            <a:chOff x="4042650" y="642025"/>
            <a:chExt cx="1154625" cy="430500"/>
          </a:xfrm>
        </p:grpSpPr>
        <p:sp>
          <p:nvSpPr>
            <p:cNvPr id="552" name="Google Shape;552;p52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fmla="val 0" name="adj1"/>
                <a:gd fmla="val 32236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2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fmla="val 0" name="adj1"/>
                <a:gd fmla="val 32236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4" name="Google Shape;554;p52"/>
          <p:cNvSpPr/>
          <p:nvPr/>
        </p:nvSpPr>
        <p:spPr>
          <a:xfrm>
            <a:off x="7091100" y="300957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3"/>
          <p:cNvSpPr/>
          <p:nvPr/>
        </p:nvSpPr>
        <p:spPr>
          <a:xfrm>
            <a:off x="5152050" y="1017725"/>
            <a:ext cx="4059000" cy="40590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3"/>
          <p:cNvSpPr/>
          <p:nvPr/>
        </p:nvSpPr>
        <p:spPr>
          <a:xfrm>
            <a:off x="-695325" y="-1274025"/>
            <a:ext cx="4912200" cy="4912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53"/>
          <p:cNvSpPr/>
          <p:nvPr/>
        </p:nvSpPr>
        <p:spPr>
          <a:xfrm>
            <a:off x="535025" y="277250"/>
            <a:ext cx="8073900" cy="45891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>
              <a:schemeClr val="l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3"/>
          <p:cNvSpPr/>
          <p:nvPr/>
        </p:nvSpPr>
        <p:spPr>
          <a:xfrm>
            <a:off x="8608950" y="224775"/>
            <a:ext cx="295500" cy="255300"/>
          </a:xfrm>
          <a:prstGeom prst="snip2DiagRect">
            <a:avLst>
              <a:gd fmla="val 0" name="adj1"/>
              <a:gd fmla="val 32236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>
              <a:schemeClr val="l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3"/>
          <p:cNvSpPr/>
          <p:nvPr/>
        </p:nvSpPr>
        <p:spPr>
          <a:xfrm>
            <a:off x="239550" y="4663425"/>
            <a:ext cx="295500" cy="255300"/>
          </a:xfrm>
          <a:prstGeom prst="snip2DiagRect">
            <a:avLst>
              <a:gd fmla="val 0" name="adj1"/>
              <a:gd fmla="val 32236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>
              <a:schemeClr val="l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4"/>
          <p:cNvSpPr/>
          <p:nvPr/>
        </p:nvSpPr>
        <p:spPr>
          <a:xfrm flipH="1" rot="10800000">
            <a:off x="5304450" y="-1045425"/>
            <a:ext cx="4059000" cy="40590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4"/>
          <p:cNvSpPr/>
          <p:nvPr/>
        </p:nvSpPr>
        <p:spPr>
          <a:xfrm flipH="1" rot="10800000">
            <a:off x="-542925" y="393125"/>
            <a:ext cx="4912200" cy="4912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4" name="Google Shape;564;p54"/>
          <p:cNvGrpSpPr/>
          <p:nvPr/>
        </p:nvGrpSpPr>
        <p:grpSpPr>
          <a:xfrm>
            <a:off x="368731" y="360425"/>
            <a:ext cx="780400" cy="357900"/>
            <a:chOff x="4598506" y="471425"/>
            <a:chExt cx="780400" cy="357900"/>
          </a:xfrm>
        </p:grpSpPr>
        <p:sp>
          <p:nvSpPr>
            <p:cNvPr id="565" name="Google Shape;565;p54"/>
            <p:cNvSpPr/>
            <p:nvPr/>
          </p:nvSpPr>
          <p:spPr>
            <a:xfrm rot="5400000">
              <a:off x="5038106" y="488525"/>
              <a:ext cx="357900" cy="323700"/>
            </a:xfrm>
            <a:prstGeom prst="snip2DiagRect">
              <a:avLst>
                <a:gd fmla="val 0" name="adj1"/>
                <a:gd fmla="val 32236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4"/>
            <p:cNvSpPr/>
            <p:nvPr/>
          </p:nvSpPr>
          <p:spPr>
            <a:xfrm rot="5400000">
              <a:off x="4581406" y="488525"/>
              <a:ext cx="357900" cy="323700"/>
            </a:xfrm>
            <a:prstGeom prst="snip2DiagRect">
              <a:avLst>
                <a:gd fmla="val 0" name="adj1"/>
                <a:gd fmla="val 32236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54"/>
          <p:cNvGrpSpPr/>
          <p:nvPr/>
        </p:nvGrpSpPr>
        <p:grpSpPr>
          <a:xfrm flipH="1" rot="10800000">
            <a:off x="-12" y="4570483"/>
            <a:ext cx="2780508" cy="357877"/>
            <a:chOff x="198225" y="4390550"/>
            <a:chExt cx="3765075" cy="484600"/>
          </a:xfrm>
        </p:grpSpPr>
        <p:sp>
          <p:nvSpPr>
            <p:cNvPr id="568" name="Google Shape;568;p54"/>
            <p:cNvSpPr/>
            <p:nvPr/>
          </p:nvSpPr>
          <p:spPr>
            <a:xfrm>
              <a:off x="198225" y="4390550"/>
              <a:ext cx="3580525" cy="392325"/>
            </a:xfrm>
            <a:custGeom>
              <a:rect b="b" l="l" r="r" t="t"/>
              <a:pathLst>
                <a:path extrusionOk="0" fill="none" h="15693" w="143221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4"/>
            <p:cNvSpPr/>
            <p:nvPr/>
          </p:nvSpPr>
          <p:spPr>
            <a:xfrm>
              <a:off x="3778725" y="4690575"/>
              <a:ext cx="184575" cy="184575"/>
            </a:xfrm>
            <a:custGeom>
              <a:rect b="b" l="l" r="r" t="t"/>
              <a:pathLst>
                <a:path extrusionOk="0" fill="none" h="7383" w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0" name="Google Shape;570;p54"/>
          <p:cNvGrpSpPr/>
          <p:nvPr/>
        </p:nvGrpSpPr>
        <p:grpSpPr>
          <a:xfrm>
            <a:off x="7083488" y="215150"/>
            <a:ext cx="2060513" cy="357885"/>
            <a:chOff x="6363488" y="215150"/>
            <a:chExt cx="2060513" cy="357885"/>
          </a:xfrm>
        </p:grpSpPr>
        <p:sp>
          <p:nvSpPr>
            <p:cNvPr id="571" name="Google Shape;571;p54"/>
            <p:cNvSpPr/>
            <p:nvPr/>
          </p:nvSpPr>
          <p:spPr>
            <a:xfrm flipH="1">
              <a:off x="6499827" y="215150"/>
              <a:ext cx="1924174" cy="289732"/>
            </a:xfrm>
            <a:custGeom>
              <a:rect b="b" l="l" r="r" t="t"/>
              <a:pathLst>
                <a:path extrusionOk="0" fill="none" h="15693" w="143221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4"/>
            <p:cNvSpPr/>
            <p:nvPr/>
          </p:nvSpPr>
          <p:spPr>
            <a:xfrm flipH="1">
              <a:off x="6363488" y="436726"/>
              <a:ext cx="136309" cy="136309"/>
            </a:xfrm>
            <a:custGeom>
              <a:rect b="b" l="l" r="r" t="t"/>
              <a:pathLst>
                <a:path extrusionOk="0" fill="none" h="7383" w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55"/>
          <p:cNvPicPr preferRelativeResize="0"/>
          <p:nvPr/>
        </p:nvPicPr>
        <p:blipFill rotWithShape="1">
          <a:blip r:embed="rId3">
            <a:alphaModFix/>
          </a:blip>
          <a:srcRect b="47712" l="0" r="0" t="0"/>
          <a:stretch/>
        </p:blipFill>
        <p:spPr>
          <a:xfrm>
            <a:off x="3489225" y="4122300"/>
            <a:ext cx="3222850" cy="10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5"/>
          <p:cNvPicPr preferRelativeResize="0"/>
          <p:nvPr/>
        </p:nvPicPr>
        <p:blipFill rotWithShape="1">
          <a:blip r:embed="rId3">
            <a:alphaModFix/>
          </a:blip>
          <a:srcRect b="0" l="0" r="0" t="47712"/>
          <a:stretch/>
        </p:blipFill>
        <p:spPr>
          <a:xfrm>
            <a:off x="5977075" y="0"/>
            <a:ext cx="3222850" cy="10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"/>
          <p:cNvSpPr txBox="1"/>
          <p:nvPr>
            <p:ph idx="1" type="body"/>
          </p:nvPr>
        </p:nvSpPr>
        <p:spPr>
          <a:xfrm>
            <a:off x="1671300" y="1882538"/>
            <a:ext cx="58014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7"/>
          <p:cNvSpPr txBox="1"/>
          <p:nvPr>
            <p:ph type="title"/>
          </p:nvPr>
        </p:nvSpPr>
        <p:spPr>
          <a:xfrm>
            <a:off x="1671300" y="1157363"/>
            <a:ext cx="58014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6" name="Google Shape;76;p7"/>
          <p:cNvSpPr/>
          <p:nvPr/>
        </p:nvSpPr>
        <p:spPr>
          <a:xfrm>
            <a:off x="-727100" y="-456925"/>
            <a:ext cx="3636300" cy="36363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" name="Google Shape;77;p7"/>
          <p:cNvGrpSpPr/>
          <p:nvPr/>
        </p:nvGrpSpPr>
        <p:grpSpPr>
          <a:xfrm>
            <a:off x="5716150" y="157656"/>
            <a:ext cx="3427850" cy="639375"/>
            <a:chOff x="1298650" y="3255600"/>
            <a:chExt cx="3427850" cy="639375"/>
          </a:xfrm>
        </p:grpSpPr>
        <p:sp>
          <p:nvSpPr>
            <p:cNvPr id="78" name="Google Shape;78;p7"/>
            <p:cNvSpPr/>
            <p:nvPr/>
          </p:nvSpPr>
          <p:spPr>
            <a:xfrm>
              <a:off x="1483200" y="3347875"/>
              <a:ext cx="3243300" cy="547100"/>
            </a:xfrm>
            <a:custGeom>
              <a:rect b="b" l="l" r="r" t="t"/>
              <a:pathLst>
                <a:path extrusionOk="0" fill="none" h="21884" w="129732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1298650" y="3255600"/>
              <a:ext cx="184575" cy="184850"/>
            </a:xfrm>
            <a:custGeom>
              <a:rect b="b" l="l" r="r" t="t"/>
              <a:pathLst>
                <a:path extrusionOk="0" fill="none" h="7394" w="7383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7"/>
          <p:cNvGrpSpPr/>
          <p:nvPr/>
        </p:nvGrpSpPr>
        <p:grpSpPr>
          <a:xfrm rot="10800000">
            <a:off x="0" y="4346469"/>
            <a:ext cx="3427850" cy="639375"/>
            <a:chOff x="1298650" y="3255600"/>
            <a:chExt cx="3427850" cy="639375"/>
          </a:xfrm>
        </p:grpSpPr>
        <p:sp>
          <p:nvSpPr>
            <p:cNvPr id="81" name="Google Shape;81;p7"/>
            <p:cNvSpPr/>
            <p:nvPr/>
          </p:nvSpPr>
          <p:spPr>
            <a:xfrm>
              <a:off x="1483200" y="3347875"/>
              <a:ext cx="3243300" cy="547100"/>
            </a:xfrm>
            <a:custGeom>
              <a:rect b="b" l="l" r="r" t="t"/>
              <a:pathLst>
                <a:path extrusionOk="0" fill="none" h="21884" w="129732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1298650" y="3255600"/>
              <a:ext cx="184575" cy="184850"/>
            </a:xfrm>
            <a:custGeom>
              <a:rect b="b" l="l" r="r" t="t"/>
              <a:pathLst>
                <a:path extrusionOk="0" fill="none" h="7394" w="7383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Google Shape;83;p7"/>
          <p:cNvSpPr/>
          <p:nvPr/>
        </p:nvSpPr>
        <p:spPr>
          <a:xfrm>
            <a:off x="5383375" y="1441400"/>
            <a:ext cx="4976400" cy="4976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/>
          <p:nvPr/>
        </p:nvSpPr>
        <p:spPr>
          <a:xfrm>
            <a:off x="-1034662" y="-885600"/>
            <a:ext cx="5489700" cy="54897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178" y="152400"/>
            <a:ext cx="3347900" cy="202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8"/>
          <p:cNvPicPr preferRelativeResize="0"/>
          <p:nvPr/>
        </p:nvPicPr>
        <p:blipFill rotWithShape="1">
          <a:blip r:embed="rId3">
            <a:alphaModFix/>
          </a:blip>
          <a:srcRect b="33936" l="0" r="7859" t="0"/>
          <a:stretch/>
        </p:blipFill>
        <p:spPr>
          <a:xfrm>
            <a:off x="108675" y="3803150"/>
            <a:ext cx="3084675" cy="134034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8"/>
          <p:cNvSpPr/>
          <p:nvPr/>
        </p:nvSpPr>
        <p:spPr>
          <a:xfrm flipH="1" rot="10800000">
            <a:off x="4455038" y="790575"/>
            <a:ext cx="5489700" cy="54897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8"/>
          <p:cNvSpPr txBox="1"/>
          <p:nvPr>
            <p:ph type="title"/>
          </p:nvPr>
        </p:nvSpPr>
        <p:spPr>
          <a:xfrm>
            <a:off x="1267050" y="1494300"/>
            <a:ext cx="6609900" cy="21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90" name="Google Shape;90;p8"/>
          <p:cNvGrpSpPr/>
          <p:nvPr/>
        </p:nvGrpSpPr>
        <p:grpSpPr>
          <a:xfrm flipH="1">
            <a:off x="227926" y="229406"/>
            <a:ext cx="882480" cy="329031"/>
            <a:chOff x="4042650" y="642025"/>
            <a:chExt cx="1154625" cy="430500"/>
          </a:xfrm>
        </p:grpSpPr>
        <p:sp>
          <p:nvSpPr>
            <p:cNvPr id="91" name="Google Shape;91;p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fmla="val 0" name="adj1"/>
                <a:gd fmla="val 32236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fmla="val 0" name="adj1"/>
                <a:gd fmla="val 32236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8"/>
          <p:cNvGrpSpPr/>
          <p:nvPr/>
        </p:nvGrpSpPr>
        <p:grpSpPr>
          <a:xfrm flipH="1" rot="10800000">
            <a:off x="1110402" y="142362"/>
            <a:ext cx="2724785" cy="350705"/>
            <a:chOff x="198225" y="4390550"/>
            <a:chExt cx="3765075" cy="484600"/>
          </a:xfrm>
        </p:grpSpPr>
        <p:sp>
          <p:nvSpPr>
            <p:cNvPr id="94" name="Google Shape;94;p8"/>
            <p:cNvSpPr/>
            <p:nvPr/>
          </p:nvSpPr>
          <p:spPr>
            <a:xfrm>
              <a:off x="198225" y="4390550"/>
              <a:ext cx="3580525" cy="392325"/>
            </a:xfrm>
            <a:custGeom>
              <a:rect b="b" l="l" r="r" t="t"/>
              <a:pathLst>
                <a:path extrusionOk="0" fill="none" h="15693" w="143221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778725" y="4690575"/>
              <a:ext cx="184575" cy="184575"/>
            </a:xfrm>
            <a:custGeom>
              <a:rect b="b" l="l" r="r" t="t"/>
              <a:pathLst>
                <a:path extrusionOk="0" fill="none" h="7383" w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" name="Google Shape;96;p8"/>
          <p:cNvGrpSpPr/>
          <p:nvPr/>
        </p:nvGrpSpPr>
        <p:grpSpPr>
          <a:xfrm rot="10800000">
            <a:off x="5703652" y="4507924"/>
            <a:ext cx="2724785" cy="350705"/>
            <a:chOff x="198225" y="4390550"/>
            <a:chExt cx="3765075" cy="484600"/>
          </a:xfrm>
        </p:grpSpPr>
        <p:sp>
          <p:nvSpPr>
            <p:cNvPr id="97" name="Google Shape;97;p8"/>
            <p:cNvSpPr/>
            <p:nvPr/>
          </p:nvSpPr>
          <p:spPr>
            <a:xfrm>
              <a:off x="198225" y="4390550"/>
              <a:ext cx="3580525" cy="392325"/>
            </a:xfrm>
            <a:custGeom>
              <a:rect b="b" l="l" r="r" t="t"/>
              <a:pathLst>
                <a:path extrusionOk="0" fill="none" h="15693" w="143221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3778725" y="4690575"/>
              <a:ext cx="184575" cy="184575"/>
            </a:xfrm>
            <a:custGeom>
              <a:rect b="b" l="l" r="r" t="t"/>
              <a:pathLst>
                <a:path extrusionOk="0" fill="none" h="7383" w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8"/>
          <p:cNvSpPr/>
          <p:nvPr/>
        </p:nvSpPr>
        <p:spPr>
          <a:xfrm flipH="1">
            <a:off x="8428425" y="4468013"/>
            <a:ext cx="498000" cy="430500"/>
          </a:xfrm>
          <a:prstGeom prst="snip2DiagRect">
            <a:avLst>
              <a:gd fmla="val 0" name="adj1"/>
              <a:gd fmla="val 32236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>
              <a:schemeClr val="lt1">
                <a:alpha val="7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 txBox="1"/>
          <p:nvPr>
            <p:ph type="title"/>
          </p:nvPr>
        </p:nvSpPr>
        <p:spPr>
          <a:xfrm>
            <a:off x="1204500" y="1289350"/>
            <a:ext cx="4591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2" name="Google Shape;102;p9"/>
          <p:cNvSpPr txBox="1"/>
          <p:nvPr>
            <p:ph idx="1" type="subTitle"/>
          </p:nvPr>
        </p:nvSpPr>
        <p:spPr>
          <a:xfrm>
            <a:off x="1204500" y="2131150"/>
            <a:ext cx="4591200" cy="15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9"/>
          <p:cNvSpPr/>
          <p:nvPr/>
        </p:nvSpPr>
        <p:spPr>
          <a:xfrm>
            <a:off x="5795700" y="24325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266878" y="857225"/>
            <a:ext cx="3268650" cy="19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 txBox="1"/>
          <p:nvPr>
            <p:ph type="title"/>
          </p:nvPr>
        </p:nvSpPr>
        <p:spPr>
          <a:xfrm>
            <a:off x="4874100" y="3495900"/>
            <a:ext cx="35568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b="1" sz="3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b="1" sz="3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b="1" sz="3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b="1" sz="3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b="1" sz="3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b="1" sz="3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b="1" sz="3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b="1" sz="3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b="1" sz="3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oogle.com" TargetMode="External"/><Relationship Id="rId4" Type="http://schemas.openxmlformats.org/officeDocument/2006/relationships/hyperlink" Target="http://facebookwkhpilnemxj7asaniu7vnjjbiltxjqhye3mhbshg7kx5tfyd.onion" TargetMode="External"/><Relationship Id="rId5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6"/>
          <p:cNvSpPr/>
          <p:nvPr/>
        </p:nvSpPr>
        <p:spPr>
          <a:xfrm flipH="1" rot="10800000">
            <a:off x="4157408" y="2292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6"/>
          <p:cNvSpPr/>
          <p:nvPr/>
        </p:nvSpPr>
        <p:spPr>
          <a:xfrm>
            <a:off x="301550" y="2292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6"/>
          <p:cNvSpPr txBox="1"/>
          <p:nvPr>
            <p:ph type="ctrTitle"/>
          </p:nvPr>
        </p:nvSpPr>
        <p:spPr>
          <a:xfrm>
            <a:off x="4902150" y="857075"/>
            <a:ext cx="4685100" cy="22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Virtual Private Network (VPN)</a:t>
            </a:r>
            <a:endParaRPr b="0" sz="2800"/>
          </a:p>
        </p:txBody>
      </p:sp>
      <p:pic>
        <p:nvPicPr>
          <p:cNvPr id="583" name="Google Shape;58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117" y="-259000"/>
            <a:ext cx="2441750" cy="14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67" y="3469125"/>
            <a:ext cx="2441750" cy="147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5" name="Google Shape;585;p56"/>
          <p:cNvGrpSpPr/>
          <p:nvPr/>
        </p:nvGrpSpPr>
        <p:grpSpPr>
          <a:xfrm>
            <a:off x="3663700" y="4429725"/>
            <a:ext cx="3765075" cy="484600"/>
            <a:chOff x="198225" y="4390550"/>
            <a:chExt cx="3765075" cy="484600"/>
          </a:xfrm>
        </p:grpSpPr>
        <p:sp>
          <p:nvSpPr>
            <p:cNvPr id="586" name="Google Shape;586;p56"/>
            <p:cNvSpPr/>
            <p:nvPr/>
          </p:nvSpPr>
          <p:spPr>
            <a:xfrm>
              <a:off x="198225" y="4390550"/>
              <a:ext cx="3580525" cy="392325"/>
            </a:xfrm>
            <a:custGeom>
              <a:rect b="b" l="l" r="r" t="t"/>
              <a:pathLst>
                <a:path extrusionOk="0" fill="none" h="15693" w="143221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6"/>
            <p:cNvSpPr/>
            <p:nvPr/>
          </p:nvSpPr>
          <p:spPr>
            <a:xfrm>
              <a:off x="3778725" y="4690575"/>
              <a:ext cx="184575" cy="184575"/>
            </a:xfrm>
            <a:custGeom>
              <a:rect b="b" l="l" r="r" t="t"/>
              <a:pathLst>
                <a:path extrusionOk="0" fill="none" h="7383" w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56"/>
          <p:cNvGrpSpPr/>
          <p:nvPr/>
        </p:nvGrpSpPr>
        <p:grpSpPr>
          <a:xfrm>
            <a:off x="5716150" y="120775"/>
            <a:ext cx="3427850" cy="639375"/>
            <a:chOff x="1298650" y="3255600"/>
            <a:chExt cx="3427850" cy="639375"/>
          </a:xfrm>
        </p:grpSpPr>
        <p:sp>
          <p:nvSpPr>
            <p:cNvPr id="589" name="Google Shape;589;p56"/>
            <p:cNvSpPr/>
            <p:nvPr/>
          </p:nvSpPr>
          <p:spPr>
            <a:xfrm>
              <a:off x="1483200" y="3347875"/>
              <a:ext cx="3243300" cy="547100"/>
            </a:xfrm>
            <a:custGeom>
              <a:rect b="b" l="l" r="r" t="t"/>
              <a:pathLst>
                <a:path extrusionOk="0" fill="none" h="21884" w="129732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6"/>
            <p:cNvSpPr/>
            <p:nvPr/>
          </p:nvSpPr>
          <p:spPr>
            <a:xfrm>
              <a:off x="1298650" y="3255600"/>
              <a:ext cx="184575" cy="184850"/>
            </a:xfrm>
            <a:custGeom>
              <a:rect b="b" l="l" r="r" t="t"/>
              <a:pathLst>
                <a:path extrusionOk="0" fill="none" h="7394" w="7383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1" name="Google Shape;591;p56"/>
          <p:cNvGrpSpPr/>
          <p:nvPr/>
        </p:nvGrpSpPr>
        <p:grpSpPr>
          <a:xfrm rot="5400000">
            <a:off x="314598" y="741345"/>
            <a:ext cx="871512" cy="467554"/>
            <a:chOff x="773350" y="518000"/>
            <a:chExt cx="2757950" cy="1479600"/>
          </a:xfrm>
        </p:grpSpPr>
        <p:sp>
          <p:nvSpPr>
            <p:cNvPr id="592" name="Google Shape;592;p56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6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6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95" name="Google Shape;59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6500" y="857075"/>
            <a:ext cx="5333149" cy="29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5"/>
          <p:cNvSpPr txBox="1"/>
          <p:nvPr>
            <p:ph type="ctrTitle"/>
          </p:nvPr>
        </p:nvSpPr>
        <p:spPr>
          <a:xfrm>
            <a:off x="920100" y="294150"/>
            <a:ext cx="72024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Remote Access VPN</a:t>
            </a:r>
            <a:endParaRPr sz="4000"/>
          </a:p>
        </p:txBody>
      </p:sp>
      <p:sp>
        <p:nvSpPr>
          <p:cNvPr id="651" name="Google Shape;651;p65"/>
          <p:cNvSpPr txBox="1"/>
          <p:nvPr>
            <p:ph idx="1" type="subTitle"/>
          </p:nvPr>
        </p:nvSpPr>
        <p:spPr>
          <a:xfrm>
            <a:off x="704875" y="1197250"/>
            <a:ext cx="69048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Propojuje jednotlivce s privátní sítí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Používané také jako přístupový klíč (Žádná VPN = Žádný přístup)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poslaná například i přes veřejnou síť budou zajištěná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Nejčastěji používané zaměstnanci pro připojení na firemní síť vzdáleně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2" name="Google Shape;65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975" y="2788373"/>
            <a:ext cx="3744050" cy="21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6"/>
          <p:cNvSpPr txBox="1"/>
          <p:nvPr>
            <p:ph type="ctrTitle"/>
          </p:nvPr>
        </p:nvSpPr>
        <p:spPr>
          <a:xfrm>
            <a:off x="3744325" y="1830150"/>
            <a:ext cx="63162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TOR</a:t>
            </a:r>
            <a:endParaRPr sz="4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7"/>
          <p:cNvSpPr txBox="1"/>
          <p:nvPr>
            <p:ph idx="1" type="subTitle"/>
          </p:nvPr>
        </p:nvSpPr>
        <p:spPr>
          <a:xfrm>
            <a:off x="704875" y="1197250"/>
            <a:ext cx="76407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Cibule mají vrstvy, TOR má vrstvy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Je založen na několika vrstvách (nodách)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Žádná node nezná zároveň klienta a cíl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Normální adresa:</a:t>
            </a:r>
            <a:endParaRPr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3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https://facebook.com</a:t>
            </a:r>
            <a:endParaRPr sz="13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TOR adresa:</a:t>
            </a:r>
            <a:endParaRPr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3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http://facebookwkhpilnemxj7asaniu7vnjjbiltxjqhye3mhbshg7kx5tfyd.onion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Jedinný způsob jak accessnout Dark Web je přes TOR kvůli Onion Protocolu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67"/>
          <p:cNvSpPr txBox="1"/>
          <p:nvPr>
            <p:ph type="ctrTitle"/>
          </p:nvPr>
        </p:nvSpPr>
        <p:spPr>
          <a:xfrm>
            <a:off x="674325" y="236750"/>
            <a:ext cx="72024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TOR</a:t>
            </a:r>
            <a:endParaRPr sz="4000"/>
          </a:p>
        </p:txBody>
      </p:sp>
      <p:sp>
        <p:nvSpPr>
          <p:cNvPr id="664" name="Google Shape;664;p67"/>
          <p:cNvSpPr txBox="1"/>
          <p:nvPr/>
        </p:nvSpPr>
        <p:spPr>
          <a:xfrm>
            <a:off x="3594300" y="712725"/>
            <a:ext cx="40878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</a:t>
            </a:r>
            <a:r>
              <a:rPr lang="en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he </a:t>
            </a: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</a:t>
            </a:r>
            <a:r>
              <a:rPr lang="en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nion </a:t>
            </a: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</a:t>
            </a:r>
            <a:r>
              <a:rPr lang="en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outer</a:t>
            </a:r>
            <a:endParaRPr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665" name="Google Shape;66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5100" y="800946"/>
            <a:ext cx="3077775" cy="20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8"/>
          <p:cNvSpPr txBox="1"/>
          <p:nvPr>
            <p:ph type="ctrTitle"/>
          </p:nvPr>
        </p:nvSpPr>
        <p:spPr>
          <a:xfrm>
            <a:off x="674325" y="236750"/>
            <a:ext cx="72024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Onion Routing</a:t>
            </a:r>
            <a:endParaRPr sz="4000"/>
          </a:p>
        </p:txBody>
      </p:sp>
      <p:pic>
        <p:nvPicPr>
          <p:cNvPr id="671" name="Google Shape;67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063" y="1168275"/>
            <a:ext cx="6200918" cy="35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9"/>
          <p:cNvSpPr txBox="1"/>
          <p:nvPr>
            <p:ph type="ctrTitle"/>
          </p:nvPr>
        </p:nvSpPr>
        <p:spPr>
          <a:xfrm>
            <a:off x="2827800" y="1960525"/>
            <a:ext cx="63162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VPN Protokoly</a:t>
            </a:r>
            <a:endParaRPr sz="4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0"/>
          <p:cNvSpPr txBox="1"/>
          <p:nvPr>
            <p:ph type="ctrTitle"/>
          </p:nvPr>
        </p:nvSpPr>
        <p:spPr>
          <a:xfrm>
            <a:off x="920100" y="294150"/>
            <a:ext cx="72024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Protokol PPTP</a:t>
            </a:r>
            <a:endParaRPr sz="4000"/>
          </a:p>
        </p:txBody>
      </p:sp>
      <p:sp>
        <p:nvSpPr>
          <p:cNvPr id="682" name="Google Shape;682;p70"/>
          <p:cNvSpPr txBox="1"/>
          <p:nvPr>
            <p:ph idx="1" type="subTitle"/>
          </p:nvPr>
        </p:nvSpPr>
        <p:spPr>
          <a:xfrm>
            <a:off x="2239200" y="1813225"/>
            <a:ext cx="69048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Základní šifrování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Funguje na všech </a:t>
            </a:r>
            <a:r>
              <a:rPr lang="en"/>
              <a:t>platformách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TCP Port 1723 -&gt; Lehce blokovaný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Velmi starý a špatně zabezpečený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70"/>
          <p:cNvSpPr txBox="1"/>
          <p:nvPr/>
        </p:nvSpPr>
        <p:spPr>
          <a:xfrm>
            <a:off x="3039350" y="844700"/>
            <a:ext cx="40878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</a:t>
            </a:r>
            <a:r>
              <a:rPr lang="en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oint-to-</a:t>
            </a: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</a:t>
            </a:r>
            <a:r>
              <a:rPr lang="en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oint </a:t>
            </a: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</a:t>
            </a:r>
            <a:r>
              <a:rPr lang="en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unneling </a:t>
            </a: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</a:t>
            </a:r>
            <a:r>
              <a:rPr lang="en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rotocol</a:t>
            </a:r>
            <a:endParaRPr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1"/>
          <p:cNvSpPr txBox="1"/>
          <p:nvPr>
            <p:ph type="ctrTitle"/>
          </p:nvPr>
        </p:nvSpPr>
        <p:spPr>
          <a:xfrm>
            <a:off x="920100" y="294150"/>
            <a:ext cx="72024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Protokol L2TP</a:t>
            </a:r>
            <a:endParaRPr sz="4000"/>
          </a:p>
        </p:txBody>
      </p:sp>
      <p:sp>
        <p:nvSpPr>
          <p:cNvPr id="689" name="Google Shape;689;p71"/>
          <p:cNvSpPr txBox="1"/>
          <p:nvPr>
            <p:ph idx="1" type="subTitle"/>
          </p:nvPr>
        </p:nvSpPr>
        <p:spPr>
          <a:xfrm>
            <a:off x="1609900" y="1876000"/>
            <a:ext cx="69048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Šifrování IPSec (Internet Protocol Security)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Funguje na všech platformách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UDP Port 500 -&gt; Lehce blokovaný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Lepší než PPTP, ale stále nedostačující oproti ostatním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71"/>
          <p:cNvSpPr txBox="1"/>
          <p:nvPr/>
        </p:nvSpPr>
        <p:spPr>
          <a:xfrm>
            <a:off x="3220350" y="822075"/>
            <a:ext cx="40878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</a:t>
            </a:r>
            <a:r>
              <a:rPr lang="en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ayer </a:t>
            </a: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r>
              <a:rPr lang="en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</a:t>
            </a: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</a:t>
            </a:r>
            <a:r>
              <a:rPr lang="en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unneling </a:t>
            </a: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</a:t>
            </a:r>
            <a:r>
              <a:rPr lang="en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rotocol</a:t>
            </a:r>
            <a:endParaRPr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2"/>
          <p:cNvSpPr txBox="1"/>
          <p:nvPr>
            <p:ph type="ctrTitle"/>
          </p:nvPr>
        </p:nvSpPr>
        <p:spPr>
          <a:xfrm>
            <a:off x="920100" y="294150"/>
            <a:ext cx="72024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Protokol IKEv2</a:t>
            </a:r>
            <a:endParaRPr sz="4000"/>
          </a:p>
        </p:txBody>
      </p:sp>
      <p:sp>
        <p:nvSpPr>
          <p:cNvPr id="696" name="Google Shape;696;p72"/>
          <p:cNvSpPr txBox="1"/>
          <p:nvPr>
            <p:ph idx="1" type="subTitle"/>
          </p:nvPr>
        </p:nvSpPr>
        <p:spPr>
          <a:xfrm>
            <a:off x="2597850" y="1536625"/>
            <a:ext cx="69048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Šifrování</a:t>
            </a:r>
            <a:r>
              <a:rPr lang="en"/>
              <a:t> IPSec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Porty UDP 500 nebo 4500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Pouze pro Windows a iOS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Automatické VPN spojení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Vhodné pro mobilní uživatele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72"/>
          <p:cNvSpPr txBox="1"/>
          <p:nvPr/>
        </p:nvSpPr>
        <p:spPr>
          <a:xfrm>
            <a:off x="3039350" y="844700"/>
            <a:ext cx="40878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</a:t>
            </a:r>
            <a:r>
              <a:rPr lang="en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nternet </a:t>
            </a: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</a:t>
            </a:r>
            <a:r>
              <a:rPr lang="en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ey </a:t>
            </a: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</a:t>
            </a:r>
            <a:r>
              <a:rPr lang="en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xchange version </a:t>
            </a: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3"/>
          <p:cNvSpPr txBox="1"/>
          <p:nvPr>
            <p:ph type="ctrTitle"/>
          </p:nvPr>
        </p:nvSpPr>
        <p:spPr>
          <a:xfrm>
            <a:off x="920100" y="294150"/>
            <a:ext cx="72024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Protokol SSTP</a:t>
            </a:r>
            <a:endParaRPr sz="4000"/>
          </a:p>
        </p:txBody>
      </p:sp>
      <p:sp>
        <p:nvSpPr>
          <p:cNvPr id="703" name="Google Shape;703;p73"/>
          <p:cNvSpPr txBox="1"/>
          <p:nvPr>
            <p:ph idx="1" type="subTitle"/>
          </p:nvPr>
        </p:nvSpPr>
        <p:spPr>
          <a:xfrm>
            <a:off x="1039100" y="1636650"/>
            <a:ext cx="80883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Šifrování SSL 3.0; velmi bezpečné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Pouze pro windows </a:t>
            </a:r>
            <a:r>
              <a:rPr lang="en"/>
              <a:t>(Možno i pro jiné platformy, ale zamýšleno jen pro windows)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Port 443, těžce blokovaný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Velmi dobrý protokol, ale pouze Windows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73"/>
          <p:cNvSpPr txBox="1"/>
          <p:nvPr/>
        </p:nvSpPr>
        <p:spPr>
          <a:xfrm>
            <a:off x="3039350" y="844700"/>
            <a:ext cx="40878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</a:t>
            </a:r>
            <a:r>
              <a:rPr lang="en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ecure </a:t>
            </a: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</a:t>
            </a:r>
            <a:r>
              <a:rPr lang="en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ocket </a:t>
            </a: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</a:t>
            </a:r>
            <a:r>
              <a:rPr lang="en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unneling </a:t>
            </a: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</a:t>
            </a:r>
            <a:r>
              <a:rPr lang="en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rotocol</a:t>
            </a:r>
            <a:endParaRPr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4"/>
          <p:cNvSpPr txBox="1"/>
          <p:nvPr>
            <p:ph type="ctrTitle"/>
          </p:nvPr>
        </p:nvSpPr>
        <p:spPr>
          <a:xfrm>
            <a:off x="920100" y="294150"/>
            <a:ext cx="72024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Protokol OpenVPN</a:t>
            </a:r>
            <a:endParaRPr sz="4000"/>
          </a:p>
        </p:txBody>
      </p:sp>
      <p:sp>
        <p:nvSpPr>
          <p:cNvPr id="710" name="Google Shape;710;p74"/>
          <p:cNvSpPr txBox="1"/>
          <p:nvPr>
            <p:ph idx="1" type="subTitle"/>
          </p:nvPr>
        </p:nvSpPr>
        <p:spPr>
          <a:xfrm>
            <a:off x="1723025" y="1270200"/>
            <a:ext cx="69048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OpenSource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Přístupné na všech </a:t>
            </a:r>
            <a:r>
              <a:rPr lang="en"/>
              <a:t>platformách přes 3rd party aplikace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AES šifrování; velmi bezpečné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Port 443, těžce blokovaný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TCP nebo UDP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Rychlý, bezpečný a cross-platform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Oproti ostatním, těžký na zapojení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7"/>
          <p:cNvSpPr txBox="1"/>
          <p:nvPr>
            <p:ph type="ctrTitle"/>
          </p:nvPr>
        </p:nvSpPr>
        <p:spPr>
          <a:xfrm>
            <a:off x="3744325" y="1830150"/>
            <a:ext cx="63162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Teorie</a:t>
            </a:r>
            <a:endParaRPr sz="4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5"/>
          <p:cNvSpPr txBox="1"/>
          <p:nvPr>
            <p:ph type="ctrTitle"/>
          </p:nvPr>
        </p:nvSpPr>
        <p:spPr>
          <a:xfrm>
            <a:off x="920100" y="294150"/>
            <a:ext cx="72024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Protokoly VPN</a:t>
            </a:r>
            <a:endParaRPr sz="4000"/>
          </a:p>
        </p:txBody>
      </p:sp>
      <p:pic>
        <p:nvPicPr>
          <p:cNvPr id="716" name="Google Shape;71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550" y="1106900"/>
            <a:ext cx="6898901" cy="371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6"/>
          <p:cNvSpPr txBox="1"/>
          <p:nvPr>
            <p:ph type="ctrTitle"/>
          </p:nvPr>
        </p:nvSpPr>
        <p:spPr>
          <a:xfrm>
            <a:off x="2168075" y="1792425"/>
            <a:ext cx="63162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Praktická ukázka</a:t>
            </a:r>
            <a:endParaRPr sz="4000"/>
          </a:p>
        </p:txBody>
      </p:sp>
      <p:sp>
        <p:nvSpPr>
          <p:cNvPr id="722" name="Google Shape;722;p76"/>
          <p:cNvSpPr txBox="1"/>
          <p:nvPr/>
        </p:nvSpPr>
        <p:spPr>
          <a:xfrm>
            <a:off x="527925" y="1161425"/>
            <a:ext cx="6584100" cy="21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7"/>
          <p:cNvSpPr txBox="1"/>
          <p:nvPr>
            <p:ph type="ctrTitle"/>
          </p:nvPr>
        </p:nvSpPr>
        <p:spPr>
          <a:xfrm>
            <a:off x="580700" y="169125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Vytvoření vlastního VPN serveru</a:t>
            </a:r>
            <a:endParaRPr sz="4000"/>
          </a:p>
        </p:txBody>
      </p:sp>
      <p:sp>
        <p:nvSpPr>
          <p:cNvPr id="728" name="Google Shape;728;p77"/>
          <p:cNvSpPr txBox="1"/>
          <p:nvPr>
            <p:ph idx="1" type="subTitle"/>
          </p:nvPr>
        </p:nvSpPr>
        <p:spPr>
          <a:xfrm>
            <a:off x="928950" y="1479850"/>
            <a:ext cx="70719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Zajištění Virtual Private Serveru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Konfigurace SSH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Instalace a konfigurace OpenVPN Server Side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Instalace OpenVPN Client Side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Stažení </a:t>
            </a:r>
            <a:r>
              <a:rPr lang="en"/>
              <a:t>config</a:t>
            </a:r>
            <a:r>
              <a:rPr lang="en"/>
              <a:t> souboru na </a:t>
            </a:r>
            <a:r>
              <a:rPr lang="en"/>
              <a:t>klienta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Připojení na vaši VPN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8"/>
          <p:cNvSpPr txBox="1"/>
          <p:nvPr>
            <p:ph type="ctrTitle"/>
          </p:nvPr>
        </p:nvSpPr>
        <p:spPr>
          <a:xfrm>
            <a:off x="3789450" y="152975"/>
            <a:ext cx="1565100" cy="8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Úvod</a:t>
            </a:r>
            <a:endParaRPr sz="4000"/>
          </a:p>
        </p:txBody>
      </p:sp>
      <p:sp>
        <p:nvSpPr>
          <p:cNvPr id="606" name="Google Shape;606;p58"/>
          <p:cNvSpPr txBox="1"/>
          <p:nvPr>
            <p:ph idx="1" type="subTitle"/>
          </p:nvPr>
        </p:nvSpPr>
        <p:spPr>
          <a:xfrm>
            <a:off x="582750" y="1231475"/>
            <a:ext cx="7978500" cy="3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u="sng"/>
              <a:t>Co je to VPN?</a:t>
            </a:r>
            <a:endParaRPr/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Virtuální privátní síť (VPN) je technologie, která umožňuje vytvořit bezpečné spojení - “tunel” aby vás spojil s cílem.</a:t>
            </a:r>
            <a:endParaRPr sz="1600"/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Toto spojení má několik typů které ovlivňují kdo se s kým spojuje.</a:t>
            </a:r>
            <a:endParaRPr sz="1600"/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Maskuje vaší identitu tak, že pro možné útočníky jste váš VPN server</a:t>
            </a:r>
            <a:endParaRPr sz="1600"/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TOR (extra prostředníci)</a:t>
            </a:r>
            <a:endParaRPr sz="1600"/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První VPN byly vyvinuty v 90. letech 20. století pro potřeby firemního zabezpečení, ale pak se začali používat i veřejně pro jednotlivce.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9"/>
          <p:cNvSpPr txBox="1"/>
          <p:nvPr>
            <p:ph type="ctrTitle"/>
          </p:nvPr>
        </p:nvSpPr>
        <p:spPr>
          <a:xfrm>
            <a:off x="1779850" y="215200"/>
            <a:ext cx="6305100" cy="9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Jak VPN funguje?</a:t>
            </a:r>
            <a:endParaRPr sz="4000"/>
          </a:p>
        </p:txBody>
      </p:sp>
      <p:sp>
        <p:nvSpPr>
          <p:cNvPr id="612" name="Google Shape;612;p59"/>
          <p:cNvSpPr txBox="1"/>
          <p:nvPr>
            <p:ph idx="1" type="subTitle"/>
          </p:nvPr>
        </p:nvSpPr>
        <p:spPr>
          <a:xfrm>
            <a:off x="874125" y="1253350"/>
            <a:ext cx="7691100" cy="19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VPN se vloží mezi vás a váš cíl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Nekomunikuje</a:t>
            </a:r>
            <a:r>
              <a:rPr lang="en"/>
              <a:t> vůbec s cílem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VPN šifruje data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Má různé protokoly, jako PPTP, L2TP, OpenVPN a WireGuard, definují způsob, jakým se tunel vytváří.</a:t>
            </a:r>
            <a:endParaRPr/>
          </a:p>
        </p:txBody>
      </p:sp>
      <p:pic>
        <p:nvPicPr>
          <p:cNvPr id="613" name="Google Shape;61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850" y="3172750"/>
            <a:ext cx="3963911" cy="16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0"/>
          <p:cNvSpPr txBox="1"/>
          <p:nvPr>
            <p:ph type="ctrTitle"/>
          </p:nvPr>
        </p:nvSpPr>
        <p:spPr>
          <a:xfrm>
            <a:off x="3070600" y="1902600"/>
            <a:ext cx="6316200" cy="8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Typy VPN</a:t>
            </a:r>
            <a:endParaRPr sz="4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1"/>
          <p:cNvSpPr txBox="1"/>
          <p:nvPr>
            <p:ph type="ctrTitle"/>
          </p:nvPr>
        </p:nvSpPr>
        <p:spPr>
          <a:xfrm>
            <a:off x="-1432950" y="399750"/>
            <a:ext cx="72024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Typy </a:t>
            </a:r>
            <a:r>
              <a:rPr lang="en" sz="4000"/>
              <a:t>VPN</a:t>
            </a:r>
            <a:endParaRPr sz="4000"/>
          </a:p>
        </p:txBody>
      </p:sp>
      <p:sp>
        <p:nvSpPr>
          <p:cNvPr id="624" name="Google Shape;624;p61"/>
          <p:cNvSpPr txBox="1"/>
          <p:nvPr>
            <p:ph idx="1" type="subTitle"/>
          </p:nvPr>
        </p:nvSpPr>
        <p:spPr>
          <a:xfrm>
            <a:off x="920100" y="1740250"/>
            <a:ext cx="69048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IBM Plex Sans"/>
              <a:buChar char="●"/>
            </a:pPr>
            <a:r>
              <a:rPr b="1" lang="en">
                <a:solidFill>
                  <a:srgbClr val="FF99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Personal VPN</a:t>
            </a:r>
            <a:endParaRPr b="1">
              <a:solidFill>
                <a:srgbClr val="FF99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IBM Plex Sans"/>
              <a:buChar char="●"/>
            </a:pPr>
            <a:r>
              <a:rPr b="1" lang="en">
                <a:solidFill>
                  <a:srgbClr val="FF99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Remote Access </a:t>
            </a:r>
            <a:endParaRPr b="1">
              <a:solidFill>
                <a:srgbClr val="FF99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IBM Plex Sans"/>
              <a:buChar char="●"/>
            </a:pPr>
            <a:r>
              <a:rPr b="1" lang="en">
                <a:solidFill>
                  <a:srgbClr val="FF99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Site-to-site </a:t>
            </a:r>
            <a:endParaRPr b="1">
              <a:solidFill>
                <a:srgbClr val="FF99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Mobile </a:t>
            </a:r>
            <a:r>
              <a:rPr lang="en"/>
              <a:t>VPN…</a:t>
            </a:r>
            <a:endParaRPr/>
          </a:p>
        </p:txBody>
      </p:sp>
      <p:pic>
        <p:nvPicPr>
          <p:cNvPr id="625" name="Google Shape;6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303" y="0"/>
            <a:ext cx="515869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2"/>
          <p:cNvSpPr txBox="1"/>
          <p:nvPr>
            <p:ph type="ctrTitle"/>
          </p:nvPr>
        </p:nvSpPr>
        <p:spPr>
          <a:xfrm>
            <a:off x="920100" y="294150"/>
            <a:ext cx="72024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Personal VPN</a:t>
            </a:r>
            <a:endParaRPr sz="4000"/>
          </a:p>
        </p:txBody>
      </p:sp>
      <p:sp>
        <p:nvSpPr>
          <p:cNvPr id="631" name="Google Shape;631;p62"/>
          <p:cNvSpPr txBox="1"/>
          <p:nvPr>
            <p:ph idx="1" type="subTitle"/>
          </p:nvPr>
        </p:nvSpPr>
        <p:spPr>
          <a:xfrm>
            <a:off x="1027100" y="1461200"/>
            <a:ext cx="69048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Routuje</a:t>
            </a:r>
            <a:r>
              <a:rPr lang="en"/>
              <a:t> váš internet traffic skrz VPN server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Zajišťuje zvýšenou anonymitu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Šifruje data při průchodu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Nejpoužívanější veřejností</a:t>
            </a:r>
            <a:endParaRPr/>
          </a:p>
        </p:txBody>
      </p:sp>
      <p:pic>
        <p:nvPicPr>
          <p:cNvPr id="632" name="Google Shape;6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700" y="3166800"/>
            <a:ext cx="3593201" cy="17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3"/>
          <p:cNvSpPr txBox="1"/>
          <p:nvPr>
            <p:ph type="ctrTitle"/>
          </p:nvPr>
        </p:nvSpPr>
        <p:spPr>
          <a:xfrm>
            <a:off x="0" y="-41225"/>
            <a:ext cx="10053000" cy="9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Výhody a nevýhody používání Personal VPN</a:t>
            </a:r>
            <a:endParaRPr sz="3400"/>
          </a:p>
        </p:txBody>
      </p:sp>
      <p:sp>
        <p:nvSpPr>
          <p:cNvPr id="638" name="Google Shape;638;p63"/>
          <p:cNvSpPr txBox="1"/>
          <p:nvPr>
            <p:ph idx="1" type="subTitle"/>
          </p:nvPr>
        </p:nvSpPr>
        <p:spPr>
          <a:xfrm>
            <a:off x="256650" y="1028625"/>
            <a:ext cx="8630700" cy="27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Výhody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Zabezpečení proti možným útočníkům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Větší </a:t>
            </a:r>
            <a:r>
              <a:rPr lang="en"/>
              <a:t>anonymita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Změna lokace -&gt; Přístup např. k sledování zakázaných seriálů, atd..</a:t>
            </a:r>
            <a:r>
              <a:rPr lang="en"/>
              <a:t>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Nevýhody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Někteří poskytovatelé jsou nuceni uschovávat vaše data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Možné výkonostní problémy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V některých státech je používání VPN nelegální a některé služby mohou za používání VPN smazat váš účet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4"/>
          <p:cNvSpPr txBox="1"/>
          <p:nvPr>
            <p:ph type="ctrTitle"/>
          </p:nvPr>
        </p:nvSpPr>
        <p:spPr>
          <a:xfrm>
            <a:off x="920100" y="294150"/>
            <a:ext cx="72024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Site-to-site</a:t>
            </a:r>
            <a:endParaRPr sz="4000"/>
          </a:p>
        </p:txBody>
      </p:sp>
      <p:sp>
        <p:nvSpPr>
          <p:cNvPr id="644" name="Google Shape;644;p64"/>
          <p:cNvSpPr txBox="1"/>
          <p:nvPr>
            <p:ph idx="1" type="subTitle"/>
          </p:nvPr>
        </p:nvSpPr>
        <p:spPr>
          <a:xfrm>
            <a:off x="4274150" y="1609550"/>
            <a:ext cx="50400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Propojuje celé privátní </a:t>
            </a:r>
            <a:r>
              <a:rPr lang="en"/>
              <a:t>sítě, nikoliv jednotlivce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Zajišťuje vysoké bezpečí dat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Může sloužit pro firmy s několika pobočkami aby měli sdílenou síť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Využíváno například ve zdravotnictví</a:t>
            </a:r>
            <a:endParaRPr/>
          </a:p>
        </p:txBody>
      </p:sp>
      <p:pic>
        <p:nvPicPr>
          <p:cNvPr id="645" name="Google Shape;64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25" y="1714264"/>
            <a:ext cx="3829126" cy="17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Korean AI Agency Pitch Deck XL by Slidesgo">
  <a:themeElements>
    <a:clrScheme name="Simple Light">
      <a:dk1>
        <a:srgbClr val="000328"/>
      </a:dk1>
      <a:lt1>
        <a:srgbClr val="FFFFFF"/>
      </a:lt1>
      <a:dk2>
        <a:srgbClr val="E0A9A8"/>
      </a:dk2>
      <a:lt2>
        <a:srgbClr val="005C8F"/>
      </a:lt2>
      <a:accent1>
        <a:srgbClr val="6128F6"/>
      </a:accent1>
      <a:accent2>
        <a:srgbClr val="5C659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